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1" r:id="rId3"/>
    <p:sldId id="257" r:id="rId4"/>
    <p:sldId id="258" r:id="rId5"/>
    <p:sldId id="262" r:id="rId6"/>
    <p:sldId id="259" r:id="rId7"/>
    <p:sldId id="260" r:id="rId8"/>
    <p:sldId id="263" r:id="rId9"/>
    <p:sldId id="26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69423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387939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274729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6</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7</a:t>
            </a:fld>
            <a:endParaRPr lang="en-US"/>
          </a:p>
        </p:txBody>
      </p:sp>
    </p:spTree>
    <p:extLst>
      <p:ext uri="{BB962C8B-B14F-4D97-AF65-F5344CB8AC3E}">
        <p14:creationId xmlns:p14="http://schemas.microsoft.com/office/powerpoint/2010/main" val="154330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8</a:t>
            </a:fld>
            <a:endParaRPr lang="en-US"/>
          </a:p>
        </p:txBody>
      </p:sp>
    </p:spTree>
    <p:extLst>
      <p:ext uri="{BB962C8B-B14F-4D97-AF65-F5344CB8AC3E}">
        <p14:creationId xmlns:p14="http://schemas.microsoft.com/office/powerpoint/2010/main" val="348913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9</a:t>
            </a:fld>
            <a:endParaRPr lang="en-US"/>
          </a:p>
        </p:txBody>
      </p:sp>
    </p:spTree>
    <p:extLst>
      <p:ext uri="{BB962C8B-B14F-4D97-AF65-F5344CB8AC3E}">
        <p14:creationId xmlns:p14="http://schemas.microsoft.com/office/powerpoint/2010/main" val="1510818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43EF91-22DE-411A-9144-FE2862CE8159}"/>
              </a:ext>
            </a:extLst>
          </p:cNvPr>
          <p:cNvSpPr>
            <a:spLocks noGrp="1"/>
          </p:cNvSpPr>
          <p:nvPr>
            <p:ph type="title"/>
          </p:nvPr>
        </p:nvSpPr>
        <p:spPr/>
        <p:txBody>
          <a:bodyPr/>
          <a:lstStyle/>
          <a:p>
            <a:r>
              <a:rPr lang="en-US" dirty="0"/>
              <a:t>Download contents and online document for lab</a:t>
            </a:r>
          </a:p>
        </p:txBody>
      </p:sp>
      <p:sp>
        <p:nvSpPr>
          <p:cNvPr id="8" name="Content Placeholder 7">
            <a:extLst>
              <a:ext uri="{FF2B5EF4-FFF2-40B4-BE49-F238E27FC236}">
                <a16:creationId xmlns:a16="http://schemas.microsoft.com/office/drawing/2014/main" id="{1C05F7DD-ABBD-4A01-B2FF-BBBCDA3AD85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6600" b="1" dirty="0"/>
              <a:t>https://aka.ms/mtcseattle</a:t>
            </a:r>
          </a:p>
        </p:txBody>
      </p:sp>
      <p:sp>
        <p:nvSpPr>
          <p:cNvPr id="10" name="Text Placeholder 9">
            <a:extLst>
              <a:ext uri="{FF2B5EF4-FFF2-40B4-BE49-F238E27FC236}">
                <a16:creationId xmlns:a16="http://schemas.microsoft.com/office/drawing/2014/main" id="{CB877C7E-4F01-41E9-915B-5BD1FEAE94B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74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Hands on lab scenarios</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Create Virtual Network</a:t>
            </a:r>
          </a:p>
          <a:p>
            <a:r>
              <a:rPr lang="en-US" dirty="0"/>
              <a:t>Create web app dev/test VM</a:t>
            </a:r>
          </a:p>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3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 Create Virtual Network</a:t>
            </a:r>
          </a:p>
        </p:txBody>
      </p:sp>
      <p:sp>
        <p:nvSpPr>
          <p:cNvPr id="6" name="Rectangle: Rounded Corners 5">
            <a:extLst>
              <a:ext uri="{FF2B5EF4-FFF2-40B4-BE49-F238E27FC236}">
                <a16:creationId xmlns:a16="http://schemas.microsoft.com/office/drawing/2014/main" id="{CD041368-1E30-4AB4-A266-7055F86A716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B55DF17-F642-4888-B14D-063A5B77283B}"/>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07DEDD-8599-4DA7-B5C9-57C95D34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C77AE365-1300-4901-92C2-13A7D0E2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4" name="Picture 13">
            <a:extLst>
              <a:ext uri="{FF2B5EF4-FFF2-40B4-BE49-F238E27FC236}">
                <a16:creationId xmlns:a16="http://schemas.microsoft.com/office/drawing/2014/main" id="{0B5C05E6-25C6-479C-ABED-594D70F28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5B86A53F-5974-4BD6-8D9C-EC8A539BED4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CBDA14-8853-4AAA-B547-9EF9676AC77E}"/>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7DEF5A3E-6A64-4D7E-A0C0-E3E567F917C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C948A9B-2200-4550-B39B-7EA6FA6EBA4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06E32801-4908-4950-B7D3-362B88353AD7}"/>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3C1ED8-CDAB-4561-A9B2-A2D3C990EABD}"/>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6" name="TextBox 35">
            <a:extLst>
              <a:ext uri="{FF2B5EF4-FFF2-40B4-BE49-F238E27FC236}">
                <a16:creationId xmlns:a16="http://schemas.microsoft.com/office/drawing/2014/main" id="{1E30010F-FF3C-4BC7-81C7-2C8AFFD55E7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9121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 Manage NSG</a:t>
            </a:r>
          </a:p>
        </p:txBody>
      </p:sp>
      <p:sp>
        <p:nvSpPr>
          <p:cNvPr id="6" name="Rectangle: Rounded Corners 5">
            <a:extLst>
              <a:ext uri="{FF2B5EF4-FFF2-40B4-BE49-F238E27FC236}">
                <a16:creationId xmlns:a16="http://schemas.microsoft.com/office/drawing/2014/main" id="{ACBB9332-8A5D-4600-8A89-465E6AC8A45D}"/>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4A39BAB-B802-41AA-ADF2-E53F1D52290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FF9B1-08AB-4D75-B5C9-72C927AB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6BF554D-6C3E-4083-A2CF-6F96C1B63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9F32245D-D2F3-495B-BC13-758EC8C52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275132E-41FB-4BCA-B310-8517A4FEC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8392609A-FBEF-4331-B97A-1532CFBDD69A}"/>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6B404D-5443-4372-8A22-03F1C723F2E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F435FE5F-B925-465A-B627-A3DB6409DCF4}"/>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2999B5-60D4-4E89-B5F2-5D214314E8AC}"/>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99297A41-FFB5-4B05-A895-D54310A3FC5F}"/>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201E8C-8D23-450F-A74F-6F1DFCF8A163}"/>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1D3935AE-614F-49F1-9F18-A7983B50D047}"/>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755FB3A-2CDD-4979-A0FC-4BDE99ABA9D3}"/>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314807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2" name="Picture 11">
            <a:extLst>
              <a:ext uri="{FF2B5EF4-FFF2-40B4-BE49-F238E27FC236}">
                <a16:creationId xmlns:a16="http://schemas.microsoft.com/office/drawing/2014/main" id="{57867641-6FE9-47BD-A334-082490CE6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793" y="455698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335F0-A406-41C3-9586-41D8A92EB439}"/>
              </a:ext>
            </a:extLst>
          </p:cNvPr>
          <p:cNvCxnSpPr>
            <a:cxnSpLocks/>
          </p:cNvCxnSpPr>
          <p:nvPr/>
        </p:nvCxnSpPr>
        <p:spPr>
          <a:xfrm>
            <a:off x="6425938"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2B8735-27C0-48FE-BFE6-A35805AA5D57}"/>
              </a:ext>
            </a:extLst>
          </p:cNvPr>
          <p:cNvSpPr txBox="1"/>
          <p:nvPr/>
        </p:nvSpPr>
        <p:spPr>
          <a:xfrm>
            <a:off x="6053080" y="5063939"/>
            <a:ext cx="745717" cy="276999"/>
          </a:xfrm>
          <a:prstGeom prst="rect">
            <a:avLst/>
          </a:prstGeom>
          <a:noFill/>
        </p:spPr>
        <p:txBody>
          <a:bodyPr wrap="none" rtlCol="0">
            <a:spAutoFit/>
          </a:bodyPr>
          <a:lstStyle/>
          <a:p>
            <a:r>
              <a:rPr lang="en-US" sz="1200" dirty="0"/>
              <a:t>Dev VM</a:t>
            </a:r>
          </a:p>
        </p:txBody>
      </p: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5A3DF16D-B2E4-414E-AED2-F0F1C6AABAF1}"/>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FF7AF7C7-08CB-4294-A1BC-1A1C3F25AD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07CA5DC7-C0E7-4947-ABEF-DFFCCE78AD88}"/>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spTree>
    <p:extLst>
      <p:ext uri="{BB962C8B-B14F-4D97-AF65-F5344CB8AC3E}">
        <p14:creationId xmlns:p14="http://schemas.microsoft.com/office/powerpoint/2010/main" val="243555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iv. Create web servers from custom VM image</a:t>
            </a:r>
          </a:p>
        </p:txBody>
      </p:sp>
      <p:sp>
        <p:nvSpPr>
          <p:cNvPr id="6" name="Rectangle: Rounded Corners 5">
            <a:extLst>
              <a:ext uri="{FF2B5EF4-FFF2-40B4-BE49-F238E27FC236}">
                <a16:creationId xmlns:a16="http://schemas.microsoft.com/office/drawing/2014/main" id="{CD1CF92A-21C2-4E80-9E64-BDFD23A4037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F7AC4D-935F-4160-AF82-00E07CDF6C22}"/>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E873175-092E-4905-BBEC-09833468E8C8}"/>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30BD71-46A4-4C52-963A-5ED262F16F65}"/>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64981B-0C22-42E0-A6BD-CC2C06C4C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172B2DA5-F1C1-4FC6-BA4D-3B6AC5A5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E03E2CAE-7665-4CAF-9969-A4942D02F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564506D-68E1-4093-B9FD-AF6934607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88CAA98F-F56A-4E5A-B9B2-0A4D98CF7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sp>
        <p:nvSpPr>
          <p:cNvPr id="17" name="Rectangle 16">
            <a:extLst>
              <a:ext uri="{FF2B5EF4-FFF2-40B4-BE49-F238E27FC236}">
                <a16:creationId xmlns:a16="http://schemas.microsoft.com/office/drawing/2014/main" id="{17EC2194-D096-4F47-9600-9513623EDD2D}"/>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0EB4C86-32B7-4932-B646-5CC4FA78EEB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034689C-A17C-48A7-80E4-28ADCAB8AD4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C16B10-2BB1-4B9D-A796-7D14440B5C13}"/>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1680DAC1-69C2-4B26-9DF1-4A7D473DB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sp>
          <p:nvSpPr>
            <p:cNvPr id="60" name="Rectangle: Rounded Corners 59">
              <a:extLst>
                <a:ext uri="{FF2B5EF4-FFF2-40B4-BE49-F238E27FC236}">
                  <a16:creationId xmlns:a16="http://schemas.microsoft.com/office/drawing/2014/main" id="{80653861-0F1C-4419-B33B-D272FEF2E4D4}"/>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08FA6E2-C9CA-4448-9919-5552713FA5E4}"/>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16C2D2C2-6BAF-4685-A1A2-12A7F66F9CA6}"/>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B48DABBD-E7AC-4584-89E0-6900CE33D8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CCE46746-ECAD-4F08-BF96-909AF4DFE843}"/>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C5D55ECC-2C95-45E3-8960-53980C2C8F9A}"/>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D2B03-B074-4B8C-8996-1C8859DB1E8A}"/>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A94C14-EF36-4EED-81C7-4EC21430D60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35A0D-BA9A-4DFB-B3D1-5123CB9A9F34}"/>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D41994-6D48-4013-8DDF-76EF38A46BEE}"/>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5DAFE9AD-C50D-4B94-87BC-018F1C34362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C92B9D98-5F8E-44D7-ADB1-D23713ACA599}"/>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5" name="TextBox 34">
            <a:extLst>
              <a:ext uri="{FF2B5EF4-FFF2-40B4-BE49-F238E27FC236}">
                <a16:creationId xmlns:a16="http://schemas.microsoft.com/office/drawing/2014/main" id="{CBB59810-83DD-4210-8567-3057D44EC135}"/>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01DB9B0-0CF3-40AE-AB1E-24B8F82FCC0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7A8DA571-9686-4CE0-91BE-BA8FD531C43B}"/>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B5E6CDA5-E295-49D0-B8E7-F83C906B0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D08C64B1-E542-4DDA-BAEC-E4BE398F9871}"/>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pic>
        <p:nvPicPr>
          <p:cNvPr id="40" name="Picture 39">
            <a:extLst>
              <a:ext uri="{FF2B5EF4-FFF2-40B4-BE49-F238E27FC236}">
                <a16:creationId xmlns:a16="http://schemas.microsoft.com/office/drawing/2014/main" id="{2E0EDBA7-3C36-433B-8704-935C75F30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CD924B14-B8E3-4758-9735-13834041362A}"/>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4622B087-0100-4C94-82A9-B7760E7FCCA0}"/>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15914D66-0A97-44CD-8113-9A8E875C0F32}"/>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415001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v. </a:t>
            </a:r>
            <a:r>
              <a:rPr lang="en-US" altLang="en-US" dirty="0"/>
              <a:t>Move VM using Azure cli</a:t>
            </a:r>
          </a:p>
        </p:txBody>
      </p:sp>
      <p:sp>
        <p:nvSpPr>
          <p:cNvPr id="6" name="Rectangle: Rounded Corners 5">
            <a:extLst>
              <a:ext uri="{FF2B5EF4-FFF2-40B4-BE49-F238E27FC236}">
                <a16:creationId xmlns:a16="http://schemas.microsoft.com/office/drawing/2014/main" id="{34E48EE7-2615-4F96-9B45-DFE43F76D005}"/>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C0BAF-95A7-4197-A14B-C89CD3427119}"/>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6FB0C00-96D8-4022-A1A5-F2010FC757EC}"/>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EF0626E-1895-4877-9E40-66579DDB22D0}"/>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65CB71-37F1-498A-A917-F2FC3065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6F6D0E04-BEC5-4807-9765-712909216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42CDA50A-741A-4AE5-989E-C3CE072D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CCF14CD3-97B8-4353-9E05-DF4550502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1CFC1AE8-12EE-4836-8203-312FAB34A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16" name="Group 15">
            <a:extLst>
              <a:ext uri="{FF2B5EF4-FFF2-40B4-BE49-F238E27FC236}">
                <a16:creationId xmlns:a16="http://schemas.microsoft.com/office/drawing/2014/main" id="{DA510F78-3051-4BFB-85CD-BD710CCA2BBB}"/>
              </a:ext>
            </a:extLst>
          </p:cNvPr>
          <p:cNvGrpSpPr/>
          <p:nvPr/>
        </p:nvGrpSpPr>
        <p:grpSpPr>
          <a:xfrm>
            <a:off x="385160" y="4157396"/>
            <a:ext cx="1784622" cy="2184198"/>
            <a:chOff x="385160" y="4157396"/>
            <a:chExt cx="1784622" cy="2184198"/>
          </a:xfrm>
        </p:grpSpPr>
        <p:grpSp>
          <p:nvGrpSpPr>
            <p:cNvPr id="61" name="Group 60">
              <a:extLst>
                <a:ext uri="{FF2B5EF4-FFF2-40B4-BE49-F238E27FC236}">
                  <a16:creationId xmlns:a16="http://schemas.microsoft.com/office/drawing/2014/main" id="{9B3B3095-C262-442B-A08E-BFF05CEDC30C}"/>
                </a:ext>
              </a:extLst>
            </p:cNvPr>
            <p:cNvGrpSpPr/>
            <p:nvPr/>
          </p:nvGrpSpPr>
          <p:grpSpPr>
            <a:xfrm>
              <a:off x="682124" y="4998313"/>
              <a:ext cx="1190694" cy="1343281"/>
              <a:chOff x="717047" y="4998313"/>
              <a:chExt cx="1190694" cy="1343281"/>
            </a:xfrm>
          </p:grpSpPr>
          <p:pic>
            <p:nvPicPr>
              <p:cNvPr id="65" name="Picture 64">
                <a:extLst>
                  <a:ext uri="{FF2B5EF4-FFF2-40B4-BE49-F238E27FC236}">
                    <a16:creationId xmlns:a16="http://schemas.microsoft.com/office/drawing/2014/main" id="{268B0C83-18E9-430B-AB42-DE79E32ADF07}"/>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66" name="Rectangle 65">
                <a:extLst>
                  <a:ext uri="{FF2B5EF4-FFF2-40B4-BE49-F238E27FC236}">
                    <a16:creationId xmlns:a16="http://schemas.microsoft.com/office/drawing/2014/main" id="{64D788A6-202C-449E-9999-AFC4AA6A5A0C}"/>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AE44E19-4933-442C-88F3-D4E439ECC0E8}"/>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62" name="Group 61">
              <a:extLst>
                <a:ext uri="{FF2B5EF4-FFF2-40B4-BE49-F238E27FC236}">
                  <a16:creationId xmlns:a16="http://schemas.microsoft.com/office/drawing/2014/main" id="{18042B00-8EDE-4DFB-990E-5429E0C4D8BC}"/>
                </a:ext>
              </a:extLst>
            </p:cNvPr>
            <p:cNvGrpSpPr/>
            <p:nvPr/>
          </p:nvGrpSpPr>
          <p:grpSpPr>
            <a:xfrm>
              <a:off x="385160" y="4157396"/>
              <a:ext cx="1784622" cy="780290"/>
              <a:chOff x="385160" y="4157396"/>
              <a:chExt cx="1784622" cy="780290"/>
            </a:xfrm>
          </p:grpSpPr>
          <p:pic>
            <p:nvPicPr>
              <p:cNvPr id="63" name="Picture 62">
                <a:extLst>
                  <a:ext uri="{FF2B5EF4-FFF2-40B4-BE49-F238E27FC236}">
                    <a16:creationId xmlns:a16="http://schemas.microsoft.com/office/drawing/2014/main" id="{D75C36CF-346D-41F3-AFF3-F53E7D24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64" name="TextBox 63">
                <a:extLst>
                  <a:ext uri="{FF2B5EF4-FFF2-40B4-BE49-F238E27FC236}">
                    <a16:creationId xmlns:a16="http://schemas.microsoft.com/office/drawing/2014/main" id="{7F95B059-15CB-4FF2-B851-D6D1D8FC1999}"/>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17" name="Rectangle 16">
            <a:extLst>
              <a:ext uri="{FF2B5EF4-FFF2-40B4-BE49-F238E27FC236}">
                <a16:creationId xmlns:a16="http://schemas.microsoft.com/office/drawing/2014/main" id="{37C4DD61-B2EC-4BD4-9623-C27A21A789E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E2578-53C7-4CE1-AC02-A44A588B3199}"/>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5A2D4C78-BD92-44CF-BEBC-5D1C5463F1D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16537-B412-45B8-A1C4-F98E2AD023AE}"/>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895DFD26-E04E-48CF-B027-0B28E40BAD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59" name="Picture 58">
              <a:extLst>
                <a:ext uri="{FF2B5EF4-FFF2-40B4-BE49-F238E27FC236}">
                  <a16:creationId xmlns:a16="http://schemas.microsoft.com/office/drawing/2014/main" id="{EA81E014-01CB-41BA-9DE0-D1426CF8B6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60" name="Rectangle: Rounded Corners 59">
              <a:extLst>
                <a:ext uri="{FF2B5EF4-FFF2-40B4-BE49-F238E27FC236}">
                  <a16:creationId xmlns:a16="http://schemas.microsoft.com/office/drawing/2014/main" id="{1055E6D5-F563-432A-A1B2-D185A98754E6}"/>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9F1E9DE-4F72-47C1-B5F8-4F4B405C5A2A}"/>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B43ADDD1-51C0-4AD7-B1F5-C07495296A45}"/>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2FCD1AB7-1498-4A6E-A114-B92CBB64D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07B68CAA-FC51-4175-9C93-742F3E56B0EF}"/>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9ABBF8AA-C883-4699-855F-2FD0005226F4}"/>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2165C7-3D42-4EF5-B806-558930167DF8}"/>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B01F49-C908-4A0D-A3ED-8FDA5FB1AAB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A57B7-0025-42C5-B85A-00580CB631D8}"/>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4748E-8F49-43F8-9C37-AB3DEA95A6B4}"/>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B984C81D-073B-44D8-9063-79DE0EA8029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5F95ED90-4AA1-47A8-BE72-3EAAF8AC77C5}"/>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4" name="TextBox 33">
            <a:extLst>
              <a:ext uri="{FF2B5EF4-FFF2-40B4-BE49-F238E27FC236}">
                <a16:creationId xmlns:a16="http://schemas.microsoft.com/office/drawing/2014/main" id="{50D66FE8-86E1-4C50-9E4F-FC7F31EC56C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35" name="TextBox 34">
            <a:extLst>
              <a:ext uri="{FF2B5EF4-FFF2-40B4-BE49-F238E27FC236}">
                <a16:creationId xmlns:a16="http://schemas.microsoft.com/office/drawing/2014/main" id="{6063CEFB-1A8A-43CF-8F77-31BE69DF6A8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F4BB57D-57C6-4D57-A4D4-7E1597BE950F}"/>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E1C161A6-04EF-4960-B871-2CB2D85FAE89}"/>
              </a:ext>
            </a:extLst>
          </p:cNvPr>
          <p:cNvGrpSpPr/>
          <p:nvPr/>
        </p:nvGrpSpPr>
        <p:grpSpPr>
          <a:xfrm>
            <a:off x="3702687" y="3095103"/>
            <a:ext cx="1158009" cy="2513639"/>
            <a:chOff x="3728999" y="3095103"/>
            <a:chExt cx="1158009" cy="2513639"/>
          </a:xfrm>
        </p:grpSpPr>
        <p:pic>
          <p:nvPicPr>
            <p:cNvPr id="48" name="Picture 47">
              <a:extLst>
                <a:ext uri="{FF2B5EF4-FFF2-40B4-BE49-F238E27FC236}">
                  <a16:creationId xmlns:a16="http://schemas.microsoft.com/office/drawing/2014/main" id="{256BB3DC-BB1D-44F8-AEE1-BA2062B9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49" name="Picture 48">
              <a:extLst>
                <a:ext uri="{FF2B5EF4-FFF2-40B4-BE49-F238E27FC236}">
                  <a16:creationId xmlns:a16="http://schemas.microsoft.com/office/drawing/2014/main" id="{9133ECD4-3E09-496A-A7EA-3AE217F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50" name="TextBox 49">
              <a:extLst>
                <a:ext uri="{FF2B5EF4-FFF2-40B4-BE49-F238E27FC236}">
                  <a16:creationId xmlns:a16="http://schemas.microsoft.com/office/drawing/2014/main" id="{DE0565F8-D4BE-421D-9B72-66E85760C36E}"/>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51" name="TextBox 50">
              <a:extLst>
                <a:ext uri="{FF2B5EF4-FFF2-40B4-BE49-F238E27FC236}">
                  <a16:creationId xmlns:a16="http://schemas.microsoft.com/office/drawing/2014/main" id="{B8B17067-B6A9-4157-985E-6A4ECCB876CE}"/>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pic>
        <p:nvPicPr>
          <p:cNvPr id="40" name="Picture 39">
            <a:extLst>
              <a:ext uri="{FF2B5EF4-FFF2-40B4-BE49-F238E27FC236}">
                <a16:creationId xmlns:a16="http://schemas.microsoft.com/office/drawing/2014/main" id="{ED048184-055B-458F-A6A1-09ED2A18F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47D05887-7389-4207-B965-87C95CF7F1E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983F9E0C-F593-451F-843A-AB3602E726CA}"/>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CDDA8D0D-BF57-4246-9466-14885094149A}"/>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108338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r>
              <a:rPr lang="en-US" dirty="0"/>
              <a:t>Architecture</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(Optional) vi. </a:t>
            </a:r>
            <a:r>
              <a:rPr lang="en-US" altLang="en-US" dirty="0"/>
              <a:t>Create Application Gateway</a:t>
            </a:r>
          </a:p>
        </p:txBody>
      </p:sp>
      <p:sp>
        <p:nvSpPr>
          <p:cNvPr id="97" name="Rectangle: Rounded Corners 96">
            <a:extLst>
              <a:ext uri="{FF2B5EF4-FFF2-40B4-BE49-F238E27FC236}">
                <a16:creationId xmlns:a16="http://schemas.microsoft.com/office/drawing/2014/main" id="{ED85FD87-D151-46EF-A781-D50DDB5BD8D3}"/>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9AC3F41-DCB6-4508-A78C-ED9D244455AC}"/>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C8E89083-D2CE-4050-8588-84387931984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85EC6102-3078-484B-8847-B0AC5ED8C2DE}"/>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43CDAF-BB06-46A1-A3C7-792541C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6" name="Picture 15">
            <a:extLst>
              <a:ext uri="{FF2B5EF4-FFF2-40B4-BE49-F238E27FC236}">
                <a16:creationId xmlns:a16="http://schemas.microsoft.com/office/drawing/2014/main" id="{617A789B-F9CA-4FC7-8516-DD887B7FE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32" name="Picture 31">
            <a:extLst>
              <a:ext uri="{FF2B5EF4-FFF2-40B4-BE49-F238E27FC236}">
                <a16:creationId xmlns:a16="http://schemas.microsoft.com/office/drawing/2014/main" id="{442DEA8E-4FE2-47E4-8B5D-72F82C586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34" name="Picture 33">
            <a:extLst>
              <a:ext uri="{FF2B5EF4-FFF2-40B4-BE49-F238E27FC236}">
                <a16:creationId xmlns:a16="http://schemas.microsoft.com/office/drawing/2014/main" id="{AFA11ABD-E0EB-4CF0-A4CE-4B631DA5D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35" name="Picture 34">
            <a:extLst>
              <a:ext uri="{FF2B5EF4-FFF2-40B4-BE49-F238E27FC236}">
                <a16:creationId xmlns:a16="http://schemas.microsoft.com/office/drawing/2014/main" id="{9A05EDAA-59CC-44B7-A710-541B981C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42" name="Group 41">
            <a:extLst>
              <a:ext uri="{FF2B5EF4-FFF2-40B4-BE49-F238E27FC236}">
                <a16:creationId xmlns:a16="http://schemas.microsoft.com/office/drawing/2014/main" id="{3406DA3B-1524-4E6F-AA0B-FBEB7887B9E0}"/>
              </a:ext>
            </a:extLst>
          </p:cNvPr>
          <p:cNvGrpSpPr/>
          <p:nvPr/>
        </p:nvGrpSpPr>
        <p:grpSpPr>
          <a:xfrm>
            <a:off x="385160" y="4157396"/>
            <a:ext cx="1784622" cy="2184198"/>
            <a:chOff x="385160" y="4157396"/>
            <a:chExt cx="1784622" cy="2184198"/>
          </a:xfrm>
        </p:grpSpPr>
        <p:grpSp>
          <p:nvGrpSpPr>
            <p:cNvPr id="39" name="Group 38">
              <a:extLst>
                <a:ext uri="{FF2B5EF4-FFF2-40B4-BE49-F238E27FC236}">
                  <a16:creationId xmlns:a16="http://schemas.microsoft.com/office/drawing/2014/main" id="{9C38D145-FB8D-448F-9F62-4C1E4F716D13}"/>
                </a:ext>
              </a:extLst>
            </p:cNvPr>
            <p:cNvGrpSpPr/>
            <p:nvPr/>
          </p:nvGrpSpPr>
          <p:grpSpPr>
            <a:xfrm>
              <a:off x="682124" y="4998313"/>
              <a:ext cx="1190694" cy="1343281"/>
              <a:chOff x="717047" y="4998313"/>
              <a:chExt cx="1190694" cy="1343281"/>
            </a:xfrm>
          </p:grpSpPr>
          <p:pic>
            <p:nvPicPr>
              <p:cNvPr id="6" name="Picture 5">
                <a:extLst>
                  <a:ext uri="{FF2B5EF4-FFF2-40B4-BE49-F238E27FC236}">
                    <a16:creationId xmlns:a16="http://schemas.microsoft.com/office/drawing/2014/main" id="{9CBF79C3-0BCB-4557-8E03-93C4A16D1A4E}"/>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37" name="Rectangle 36">
                <a:extLst>
                  <a:ext uri="{FF2B5EF4-FFF2-40B4-BE49-F238E27FC236}">
                    <a16:creationId xmlns:a16="http://schemas.microsoft.com/office/drawing/2014/main" id="{04A54999-2CE2-412B-9649-966BBF6C4514}"/>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0CBBD9B-22F9-4EBF-A646-022677E8ABE2}"/>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41" name="Group 40">
              <a:extLst>
                <a:ext uri="{FF2B5EF4-FFF2-40B4-BE49-F238E27FC236}">
                  <a16:creationId xmlns:a16="http://schemas.microsoft.com/office/drawing/2014/main" id="{2103F77F-C7D8-4972-8E2E-5E05A866591E}"/>
                </a:ext>
              </a:extLst>
            </p:cNvPr>
            <p:cNvGrpSpPr/>
            <p:nvPr/>
          </p:nvGrpSpPr>
          <p:grpSpPr>
            <a:xfrm>
              <a:off x="385160" y="4157396"/>
              <a:ext cx="1784622" cy="780290"/>
              <a:chOff x="385160" y="4157396"/>
              <a:chExt cx="1784622" cy="780290"/>
            </a:xfrm>
          </p:grpSpPr>
          <p:pic>
            <p:nvPicPr>
              <p:cNvPr id="24" name="Picture 23">
                <a:extLst>
                  <a:ext uri="{FF2B5EF4-FFF2-40B4-BE49-F238E27FC236}">
                    <a16:creationId xmlns:a16="http://schemas.microsoft.com/office/drawing/2014/main" id="{6579A773-3975-40EB-B6D1-8F36CA1CC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40" name="TextBox 39">
                <a:extLst>
                  <a:ext uri="{FF2B5EF4-FFF2-40B4-BE49-F238E27FC236}">
                    <a16:creationId xmlns:a16="http://schemas.microsoft.com/office/drawing/2014/main" id="{D3CC5B31-4405-4686-AADF-EF689B00A7BC}"/>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43" name="Rectangle 42">
            <a:extLst>
              <a:ext uri="{FF2B5EF4-FFF2-40B4-BE49-F238E27FC236}">
                <a16:creationId xmlns:a16="http://schemas.microsoft.com/office/drawing/2014/main" id="{91DA5635-0AFF-47D4-9757-165B9F84C803}"/>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126D8C2-A6DE-47A9-9204-84D890BE9876}"/>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45" name="Rectangle 44">
            <a:extLst>
              <a:ext uri="{FF2B5EF4-FFF2-40B4-BE49-F238E27FC236}">
                <a16:creationId xmlns:a16="http://schemas.microsoft.com/office/drawing/2014/main" id="{49C440DE-2E22-4460-A7E6-A4AF25B77596}"/>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8CFEFDA-CEEB-40F6-9E08-D084745B869D}"/>
              </a:ext>
            </a:extLst>
          </p:cNvPr>
          <p:cNvGrpSpPr/>
          <p:nvPr/>
        </p:nvGrpSpPr>
        <p:grpSpPr>
          <a:xfrm>
            <a:off x="8640485" y="4430952"/>
            <a:ext cx="2171540" cy="1032361"/>
            <a:chOff x="8189467" y="4461123"/>
            <a:chExt cx="2171540" cy="1032361"/>
          </a:xfrm>
        </p:grpSpPr>
        <p:pic>
          <p:nvPicPr>
            <p:cNvPr id="47" name="Picture 46">
              <a:extLst>
                <a:ext uri="{FF2B5EF4-FFF2-40B4-BE49-F238E27FC236}">
                  <a16:creationId xmlns:a16="http://schemas.microsoft.com/office/drawing/2014/main" id="{C659953C-05D8-4FC3-92FB-759322AAB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48" name="Picture 47">
              <a:extLst>
                <a:ext uri="{FF2B5EF4-FFF2-40B4-BE49-F238E27FC236}">
                  <a16:creationId xmlns:a16="http://schemas.microsoft.com/office/drawing/2014/main" id="{5F16F5E5-C07D-4A85-9267-1349FD45B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49" name="Rectangle: Rounded Corners 48">
              <a:extLst>
                <a:ext uri="{FF2B5EF4-FFF2-40B4-BE49-F238E27FC236}">
                  <a16:creationId xmlns:a16="http://schemas.microsoft.com/office/drawing/2014/main" id="{CD7650B5-B4A3-43B1-A279-607BB46D25F2}"/>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E9227DD-032E-48DD-8CB7-ECF1D6C7AFA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108" name="Group 107">
            <a:extLst>
              <a:ext uri="{FF2B5EF4-FFF2-40B4-BE49-F238E27FC236}">
                <a16:creationId xmlns:a16="http://schemas.microsoft.com/office/drawing/2014/main" id="{C5C8F91F-A41A-4E95-AD53-F7424E536D2B}"/>
              </a:ext>
            </a:extLst>
          </p:cNvPr>
          <p:cNvGrpSpPr/>
          <p:nvPr/>
        </p:nvGrpSpPr>
        <p:grpSpPr>
          <a:xfrm>
            <a:off x="2390078" y="2719437"/>
            <a:ext cx="1035733" cy="1087503"/>
            <a:chOff x="2390078" y="2961947"/>
            <a:chExt cx="1035733" cy="1087503"/>
          </a:xfrm>
        </p:grpSpPr>
        <p:pic>
          <p:nvPicPr>
            <p:cNvPr id="22" name="Picture 21">
              <a:extLst>
                <a:ext uri="{FF2B5EF4-FFF2-40B4-BE49-F238E27FC236}">
                  <a16:creationId xmlns:a16="http://schemas.microsoft.com/office/drawing/2014/main" id="{027D4D5B-A243-46E0-9376-DC933A1704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3" name="TextBox 52">
              <a:extLst>
                <a:ext uri="{FF2B5EF4-FFF2-40B4-BE49-F238E27FC236}">
                  <a16:creationId xmlns:a16="http://schemas.microsoft.com/office/drawing/2014/main" id="{51620548-6DB0-44AA-9A24-264C7D5FEB40}"/>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63" name="Straight Connector 62">
            <a:extLst>
              <a:ext uri="{FF2B5EF4-FFF2-40B4-BE49-F238E27FC236}">
                <a16:creationId xmlns:a16="http://schemas.microsoft.com/office/drawing/2014/main" id="{C6943A4B-784E-42A6-A50E-6B7F70F8B173}"/>
              </a:ext>
            </a:extLst>
          </p:cNvPr>
          <p:cNvCxnSpPr>
            <a:cxnSpLocks/>
            <a:stCxn id="3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620A53-731E-4E75-A319-ECD4DB1974D9}"/>
              </a:ext>
            </a:extLst>
          </p:cNvPr>
          <p:cNvCxnSpPr>
            <a:cxnSpLocks/>
            <a:stCxn id="3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F16C6-681D-4147-9DD2-6C47BBE9AFD2}"/>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C2186D-40F3-44E4-9B1E-55C947401590}"/>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3E4FBB4-BFA8-4ECA-837F-AC8A4E718BEB}"/>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77" name="TextBox 76">
            <a:extLst>
              <a:ext uri="{FF2B5EF4-FFF2-40B4-BE49-F238E27FC236}">
                <a16:creationId xmlns:a16="http://schemas.microsoft.com/office/drawing/2014/main" id="{C9967EB5-35A1-40AA-B7AC-657E33CB6F6A}"/>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87" name="TextBox 86">
            <a:extLst>
              <a:ext uri="{FF2B5EF4-FFF2-40B4-BE49-F238E27FC236}">
                <a16:creationId xmlns:a16="http://schemas.microsoft.com/office/drawing/2014/main" id="{54523087-7556-4119-AE0B-0CC2D839807B}"/>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88" name="TextBox 87">
            <a:extLst>
              <a:ext uri="{FF2B5EF4-FFF2-40B4-BE49-F238E27FC236}">
                <a16:creationId xmlns:a16="http://schemas.microsoft.com/office/drawing/2014/main" id="{78E85B10-324E-4729-93D2-73D8B061AC8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89" name="TextBox 88">
            <a:extLst>
              <a:ext uri="{FF2B5EF4-FFF2-40B4-BE49-F238E27FC236}">
                <a16:creationId xmlns:a16="http://schemas.microsoft.com/office/drawing/2014/main" id="{F06BCBBB-1992-4087-B73E-0794839FF1EA}"/>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92" name="TextBox 91">
            <a:extLst>
              <a:ext uri="{FF2B5EF4-FFF2-40B4-BE49-F238E27FC236}">
                <a16:creationId xmlns:a16="http://schemas.microsoft.com/office/drawing/2014/main" id="{261AFDF7-8651-4300-9547-C3C9B2352831}"/>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107" name="Group 106">
            <a:extLst>
              <a:ext uri="{FF2B5EF4-FFF2-40B4-BE49-F238E27FC236}">
                <a16:creationId xmlns:a16="http://schemas.microsoft.com/office/drawing/2014/main" id="{227E0241-B560-43F9-89CE-B44EE0AA3955}"/>
              </a:ext>
            </a:extLst>
          </p:cNvPr>
          <p:cNvGrpSpPr/>
          <p:nvPr/>
        </p:nvGrpSpPr>
        <p:grpSpPr>
          <a:xfrm>
            <a:off x="3702687" y="3095103"/>
            <a:ext cx="1158009" cy="2513639"/>
            <a:chOff x="3728999" y="3095103"/>
            <a:chExt cx="1158009" cy="2513639"/>
          </a:xfrm>
        </p:grpSpPr>
        <p:pic>
          <p:nvPicPr>
            <p:cNvPr id="8" name="Picture 7">
              <a:extLst>
                <a:ext uri="{FF2B5EF4-FFF2-40B4-BE49-F238E27FC236}">
                  <a16:creationId xmlns:a16="http://schemas.microsoft.com/office/drawing/2014/main" id="{F6982C8A-BF7F-4742-B1C1-38AF243C32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36" name="Picture 35">
              <a:extLst>
                <a:ext uri="{FF2B5EF4-FFF2-40B4-BE49-F238E27FC236}">
                  <a16:creationId xmlns:a16="http://schemas.microsoft.com/office/drawing/2014/main" id="{8458B589-CE13-4C07-B8A0-E8C474A5B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95" name="TextBox 94">
              <a:extLst>
                <a:ext uri="{FF2B5EF4-FFF2-40B4-BE49-F238E27FC236}">
                  <a16:creationId xmlns:a16="http://schemas.microsoft.com/office/drawing/2014/main" id="{641ACAB7-7EEF-42D8-A450-FEA10D7D7597}"/>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96" name="TextBox 95">
              <a:extLst>
                <a:ext uri="{FF2B5EF4-FFF2-40B4-BE49-F238E27FC236}">
                  <a16:creationId xmlns:a16="http://schemas.microsoft.com/office/drawing/2014/main" id="{4D263501-FCF0-47D0-B34E-E1D73440A261}"/>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sp>
        <p:nvSpPr>
          <p:cNvPr id="99" name="Rectangle: Rounded Corners 98">
            <a:extLst>
              <a:ext uri="{FF2B5EF4-FFF2-40B4-BE49-F238E27FC236}">
                <a16:creationId xmlns:a16="http://schemas.microsoft.com/office/drawing/2014/main" id="{2F3FBB27-8600-4F92-883B-0A20B7907668}"/>
              </a:ext>
            </a:extLst>
          </p:cNvPr>
          <p:cNvSpPr/>
          <p:nvPr/>
        </p:nvSpPr>
        <p:spPr>
          <a:xfrm>
            <a:off x="8292445" y="2923105"/>
            <a:ext cx="2867621" cy="1125862"/>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4DF938B9-0E91-4669-B257-931243D076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6110" y="3045949"/>
            <a:ext cx="780290" cy="780290"/>
          </a:xfrm>
          <a:prstGeom prst="rect">
            <a:avLst/>
          </a:prstGeom>
        </p:spPr>
      </p:pic>
      <p:pic>
        <p:nvPicPr>
          <p:cNvPr id="46" name="Picture 45">
            <a:extLst>
              <a:ext uri="{FF2B5EF4-FFF2-40B4-BE49-F238E27FC236}">
                <a16:creationId xmlns:a16="http://schemas.microsoft.com/office/drawing/2014/main" id="{FC4903CF-4637-4CDD-AF3B-A0CC034E6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90" name="TextBox 89">
            <a:extLst>
              <a:ext uri="{FF2B5EF4-FFF2-40B4-BE49-F238E27FC236}">
                <a16:creationId xmlns:a16="http://schemas.microsoft.com/office/drawing/2014/main" id="{79EED785-CB6A-4872-86E8-FC37AEAEF19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91" name="TextBox 90">
            <a:extLst>
              <a:ext uri="{FF2B5EF4-FFF2-40B4-BE49-F238E27FC236}">
                <a16:creationId xmlns:a16="http://schemas.microsoft.com/office/drawing/2014/main" id="{E3D8333F-5216-4E45-B62A-EA19DFB6A96D}"/>
              </a:ext>
            </a:extLst>
          </p:cNvPr>
          <p:cNvSpPr txBox="1"/>
          <p:nvPr/>
        </p:nvSpPr>
        <p:spPr>
          <a:xfrm>
            <a:off x="9976077" y="3070738"/>
            <a:ext cx="1251514" cy="276999"/>
          </a:xfrm>
          <a:prstGeom prst="rect">
            <a:avLst/>
          </a:prstGeom>
          <a:noFill/>
        </p:spPr>
        <p:txBody>
          <a:bodyPr wrap="square" rtlCol="0">
            <a:spAutoFit/>
          </a:bodyPr>
          <a:lstStyle/>
          <a:p>
            <a:pPr algn="ctr"/>
            <a:r>
              <a:rPr lang="en-US" sz="1200"/>
              <a:t>Load Balancer</a:t>
            </a:r>
            <a:endParaRPr lang="en-US" sz="1200" dirty="0"/>
          </a:p>
        </p:txBody>
      </p:sp>
      <p:cxnSp>
        <p:nvCxnSpPr>
          <p:cNvPr id="58" name="Connector: Elbow 57">
            <a:extLst>
              <a:ext uri="{FF2B5EF4-FFF2-40B4-BE49-F238E27FC236}">
                <a16:creationId xmlns:a16="http://schemas.microsoft.com/office/drawing/2014/main" id="{C3DD8596-0792-42C2-A7C6-10F3F07F476D}"/>
              </a:ext>
            </a:extLst>
          </p:cNvPr>
          <p:cNvCxnSpPr>
            <a:cxnSpLocks/>
            <a:stCxn id="30" idx="2"/>
            <a:endCxn id="47" idx="0"/>
          </p:cNvCxnSpPr>
          <p:nvPr/>
        </p:nvCxnSpPr>
        <p:spPr>
          <a:xfrm rot="5400000">
            <a:off x="9073102" y="3914632"/>
            <a:ext cx="741547" cy="56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370DF2A-4CF2-49CF-BF81-94712387B18F}"/>
              </a:ext>
            </a:extLst>
          </p:cNvPr>
          <p:cNvCxnSpPr>
            <a:cxnSpLocks/>
            <a:stCxn id="30" idx="2"/>
            <a:endCxn id="48" idx="0"/>
          </p:cNvCxnSpPr>
          <p:nvPr/>
        </p:nvCxnSpPr>
        <p:spPr>
          <a:xfrm rot="16200000" flipH="1">
            <a:off x="9592796" y="3959698"/>
            <a:ext cx="741547" cy="47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218C87F-8A0B-4A5D-9BA4-10387D29DCE2}"/>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105" name="TextBox 104">
            <a:extLst>
              <a:ext uri="{FF2B5EF4-FFF2-40B4-BE49-F238E27FC236}">
                <a16:creationId xmlns:a16="http://schemas.microsoft.com/office/drawing/2014/main" id="{F4200348-9D33-4B39-9629-14695D66D17C}"/>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
        <p:nvSpPr>
          <p:cNvPr id="106" name="TextBox 105">
            <a:extLst>
              <a:ext uri="{FF2B5EF4-FFF2-40B4-BE49-F238E27FC236}">
                <a16:creationId xmlns:a16="http://schemas.microsoft.com/office/drawing/2014/main" id="{4C548086-ACE4-4F6F-9FAE-36F88DD0FC74}"/>
              </a:ext>
            </a:extLst>
          </p:cNvPr>
          <p:cNvSpPr txBox="1"/>
          <p:nvPr/>
        </p:nvSpPr>
        <p:spPr>
          <a:xfrm>
            <a:off x="9798995" y="3729827"/>
            <a:ext cx="1428596" cy="276999"/>
          </a:xfrm>
          <a:prstGeom prst="rect">
            <a:avLst/>
          </a:prstGeom>
          <a:noFill/>
        </p:spPr>
        <p:txBody>
          <a:bodyPr wrap="none" rtlCol="0">
            <a:spAutoFit/>
          </a:bodyPr>
          <a:lstStyle/>
          <a:p>
            <a:r>
              <a:rPr lang="en-US" sz="1200" dirty="0" err="1"/>
              <a:t>Appgtwy</a:t>
            </a:r>
            <a:r>
              <a:rPr lang="en-US" sz="1200" dirty="0"/>
              <a:t> (subnet)</a:t>
            </a:r>
          </a:p>
        </p:txBody>
      </p:sp>
    </p:spTree>
    <p:extLst>
      <p:ext uri="{BB962C8B-B14F-4D97-AF65-F5344CB8AC3E}">
        <p14:creationId xmlns:p14="http://schemas.microsoft.com/office/powerpoint/2010/main" val="3218416211"/>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364</TotalTime>
  <Words>246</Words>
  <Application>Microsoft Office PowerPoint</Application>
  <PresentationFormat>Widescreen</PresentationFormat>
  <Paragraphs>99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맑은 고딕</vt:lpstr>
      <vt:lpstr>Arial</vt:lpstr>
      <vt:lpstr>Calibri</vt:lpstr>
      <vt:lpstr>Segoe UI</vt:lpstr>
      <vt:lpstr>Wingdings</vt:lpstr>
      <vt:lpstr>기본1</vt:lpstr>
      <vt:lpstr>Workshop Scenario</vt:lpstr>
      <vt:lpstr>Download contents and online document for lab</vt:lpstr>
      <vt:lpstr>Hands on lab scenarios</vt:lpstr>
      <vt:lpstr>Workshop Scenario</vt:lpstr>
      <vt:lpstr>Workshop Scenario</vt:lpstr>
      <vt:lpstr>Workshop Scenario</vt:lpstr>
      <vt:lpstr>Workshop Scenario</vt:lpstr>
      <vt:lpstr>Workshop Scenario</vt:lpstr>
      <vt:lpstr>Workshop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3</cp:revision>
  <dcterms:created xsi:type="dcterms:W3CDTF">2017-10-27T17:34:38Z</dcterms:created>
  <dcterms:modified xsi:type="dcterms:W3CDTF">2017-10-30T22:04:35Z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