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73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1195" y="2281537"/>
            <a:ext cx="11169611" cy="1427162"/>
          </a:xfrm>
        </p:spPr>
        <p:txBody>
          <a:bodyPr anchor="ctr">
            <a:normAutofit/>
          </a:bodyPr>
          <a:lstStyle>
            <a:lvl1pPr algn="ctr">
              <a:defRPr sz="4800">
                <a:solidFill>
                  <a:schemeClr val="bg1"/>
                </a:solidFill>
              </a:defRPr>
            </a:lvl1pPr>
          </a:lstStyle>
          <a:p>
            <a:r>
              <a:rPr lang="en-US" altLang="ko-KR" dirty="0"/>
              <a:t>Click to edit Master title style</a:t>
            </a:r>
            <a:endParaRPr lang="ko-KR" altLang="en-US"/>
          </a:p>
        </p:txBody>
      </p:sp>
      <p:sp>
        <p:nvSpPr>
          <p:cNvPr id="3" name="Subtitle 2"/>
          <p:cNvSpPr>
            <a:spLocks noGrp="1"/>
          </p:cNvSpPr>
          <p:nvPr>
            <p:ph type="subTitle" idx="1"/>
          </p:nvPr>
        </p:nvSpPr>
        <p:spPr>
          <a:xfrm>
            <a:off x="511195" y="3881737"/>
            <a:ext cx="11169611"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pic>
        <p:nvPicPr>
          <p:cNvPr id="9" name="Picture 8" descr="Microsoft logo and taglin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black">
          <a:xfrm>
            <a:off x="534709" y="6364651"/>
            <a:ext cx="1595652" cy="268366"/>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8118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내용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dirty="0"/>
          </a:p>
        </p:txBody>
      </p:sp>
      <p:sp>
        <p:nvSpPr>
          <p:cNvPr id="3" name="Content Placeholder 2"/>
          <p:cNvSpPr>
            <a:spLocks noGrp="1"/>
          </p:cNvSpPr>
          <p:nvPr>
            <p:ph idx="1"/>
          </p:nvPr>
        </p:nvSpPr>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8"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421830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내용 2">
    <p:spTree>
      <p:nvGrpSpPr>
        <p:cNvPr id="1" name=""/>
        <p:cNvGrpSpPr/>
        <p:nvPr/>
      </p:nvGrpSpPr>
      <p:grpSpPr>
        <a:xfrm>
          <a:off x="0" y="0"/>
          <a:ext cx="0" cy="0"/>
          <a:chOff x="0" y="0"/>
          <a:chExt cx="0" cy="0"/>
        </a:xfrm>
      </p:grpSpPr>
      <p:sp>
        <p:nvSpPr>
          <p:cNvPr id="2" name="Title 1"/>
          <p:cNvSpPr>
            <a:spLocks noGrp="1"/>
          </p:cNvSpPr>
          <p:nvPr>
            <p:ph type="title"/>
          </p:nvPr>
        </p:nvSpPr>
        <p:spPr>
          <a:xfrm>
            <a:off x="312421" y="365128"/>
            <a:ext cx="9212580" cy="418645"/>
          </a:xfrm>
        </p:spPr>
        <p:txBody>
          <a:bodyPr/>
          <a:lstStyle/>
          <a:p>
            <a:r>
              <a:rPr lang="en-US" altLang="ko-KR"/>
              <a:t>Click to edit Master title style</a:t>
            </a:r>
            <a:endParaRPr lang="ko-KR" altLang="en-US" dirty="0"/>
          </a:p>
        </p:txBody>
      </p:sp>
      <p:cxnSp>
        <p:nvCxnSpPr>
          <p:cNvPr id="5" name="Straight Connector 4"/>
          <p:cNvCxnSpPr/>
          <p:nvPr/>
        </p:nvCxnSpPr>
        <p:spPr>
          <a:xfrm>
            <a:off x="9630795" y="776977"/>
            <a:ext cx="2248785" cy="6796"/>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 Placeholder 6"/>
          <p:cNvSpPr>
            <a:spLocks noGrp="1"/>
          </p:cNvSpPr>
          <p:nvPr>
            <p:ph type="body" sz="quarter" idx="12"/>
          </p:nvPr>
        </p:nvSpPr>
        <p:spPr>
          <a:xfrm>
            <a:off x="9630794" y="495773"/>
            <a:ext cx="2248785" cy="288000"/>
          </a:xfrm>
        </p:spPr>
        <p:txBody>
          <a:bodyPr anchor="ctr">
            <a:noAutofit/>
          </a:bodyPr>
          <a:lstStyle>
            <a:lvl1pPr marL="0" indent="0" algn="r">
              <a:buNone/>
              <a:defRPr sz="1200"/>
            </a:lvl1pPr>
          </a:lstStyle>
          <a:p>
            <a:pPr lvl="0"/>
            <a:r>
              <a:rPr lang="en-US" altLang="ko-KR"/>
              <a:t>Edit Master text styles</a:t>
            </a:r>
          </a:p>
        </p:txBody>
      </p:sp>
      <p:cxnSp>
        <p:nvCxnSpPr>
          <p:cNvPr id="10" name="Straight Connector 9"/>
          <p:cNvCxnSpPr/>
          <p:nvPr/>
        </p:nvCxnSpPr>
        <p:spPr>
          <a:xfrm>
            <a:off x="312420" y="783773"/>
            <a:ext cx="9212581" cy="0"/>
          </a:xfrm>
          <a:prstGeom prst="line">
            <a:avLst/>
          </a:prstGeom>
        </p:spPr>
        <p:style>
          <a:lnRef idx="3">
            <a:schemeClr val="accent3"/>
          </a:lnRef>
          <a:fillRef idx="0">
            <a:schemeClr val="accent3"/>
          </a:fillRef>
          <a:effectRef idx="2">
            <a:schemeClr val="accent3"/>
          </a:effectRef>
          <a:fontRef idx="minor">
            <a:schemeClr val="tx1"/>
          </a:fontRef>
        </p:style>
      </p:cxnSp>
      <p:sp>
        <p:nvSpPr>
          <p:cNvPr id="12" name="Content Placeholder 2"/>
          <p:cNvSpPr>
            <a:spLocks noGrp="1"/>
          </p:cNvSpPr>
          <p:nvPr>
            <p:ph idx="1"/>
          </p:nvPr>
        </p:nvSpPr>
        <p:spPr>
          <a:xfrm>
            <a:off x="312420" y="1212981"/>
            <a:ext cx="11567160" cy="5197150"/>
          </a:xfrm>
        </p:spPr>
        <p:txBody>
          <a:bodyPr>
            <a:normAutofit/>
          </a:bodyPr>
          <a:lstStyle>
            <a:lvl1pPr>
              <a:defRPr sz="1400"/>
            </a:lvl1pPr>
            <a:lvl2pPr marL="452438" indent="-269875">
              <a:defRPr sz="1200"/>
            </a:lvl2pPr>
            <a:lvl3pPr marL="720725" indent="-268288">
              <a:buFont typeface="Arial" panose="020B0604020202020204" pitchFamily="34" charset="0"/>
              <a:buChar char="•"/>
              <a:defRPr sz="1100"/>
            </a:lvl3pPr>
            <a:lvl4pPr marL="989013" indent="-268288">
              <a:buFont typeface="Wingdings" panose="05000000000000000000" pitchFamily="2" charset="2"/>
              <a:buChar char="ü"/>
              <a:defRPr sz="1050"/>
            </a:lvl4pPr>
            <a:lvl5pPr marL="1063625" indent="-171450">
              <a:buFont typeface="Wingdings" panose="05000000000000000000" pitchFamily="2" charset="2"/>
              <a:buChar char="Ø"/>
              <a:defRPr sz="1050"/>
            </a:lvl5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13" name="Text Placeholder 7"/>
          <p:cNvSpPr>
            <a:spLocks noGrp="1"/>
          </p:cNvSpPr>
          <p:nvPr>
            <p:ph type="body" sz="quarter" idx="10"/>
          </p:nvPr>
        </p:nvSpPr>
        <p:spPr>
          <a:xfrm>
            <a:off x="312418" y="783773"/>
            <a:ext cx="11567160" cy="429208"/>
          </a:xfrm>
        </p:spPr>
        <p:txBody>
          <a:bodyPr vert="horz" lIns="91440" tIns="45720" rIns="91440" bIns="45720" rtlCol="0" anchor="ctr">
            <a:normAutofit/>
          </a:bodyPr>
          <a:lstStyle>
            <a:lvl1pPr marL="0" indent="0">
              <a:buNone/>
              <a:defRPr lang="ko-KR" altLang="en-US" sz="1400" b="0" baseline="0" dirty="0">
                <a:latin typeface="+mn-lt"/>
                <a:ea typeface="+mn-ea"/>
                <a:cs typeface="+mj-cs"/>
              </a:defRPr>
            </a:lvl1pPr>
          </a:lstStyle>
          <a:p>
            <a:pPr lvl="0">
              <a:spcBef>
                <a:spcPct val="0"/>
              </a:spcBef>
            </a:pPr>
            <a:r>
              <a:rPr lang="en-US" altLang="ko-KR"/>
              <a:t>Edit Master text styles</a:t>
            </a:r>
          </a:p>
        </p:txBody>
      </p:sp>
    </p:spTree>
    <p:extLst>
      <p:ext uri="{BB962C8B-B14F-4D97-AF65-F5344CB8AC3E}">
        <p14:creationId xmlns:p14="http://schemas.microsoft.com/office/powerpoint/2010/main" val="24774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1" y="2333033"/>
            <a:ext cx="10515600" cy="1615672"/>
          </a:xfrm>
          <a:pattFill prst="lgGrid">
            <a:fgClr>
              <a:schemeClr val="bg1">
                <a:lumMod val="95000"/>
              </a:schemeClr>
            </a:fgClr>
            <a:bgClr>
              <a:schemeClr val="bg1"/>
            </a:bgClr>
          </a:pattFill>
        </p:spPr>
        <p:txBody>
          <a:bodyPr anchor="ctr">
            <a:normAutofit/>
          </a:bodyPr>
          <a:lstStyle>
            <a:lvl1pPr>
              <a:defRPr sz="4800"/>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831849" y="4589465"/>
            <a:ext cx="5580000" cy="1500187"/>
          </a:xfrm>
          <a:pattFill prst="lgGrid">
            <a:fgClr>
              <a:schemeClr val="bg1">
                <a:lumMod val="95000"/>
              </a:schemeClr>
            </a:fgClr>
            <a:bgClr>
              <a:schemeClr val="bg1"/>
            </a:bgClr>
          </a:pattFill>
        </p:spPr>
        <p:txBody>
          <a:bodyPr lIns="180000" tIns="180000" rIns="180000" bIns="180000">
            <a:no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ko-KR"/>
              <a:t>Edit Master text styles</a:t>
            </a:r>
          </a:p>
        </p:txBody>
      </p:sp>
      <p:cxnSp>
        <p:nvCxnSpPr>
          <p:cNvPr id="4" name="Straight Connector 3"/>
          <p:cNvCxnSpPr/>
          <p:nvPr/>
        </p:nvCxnSpPr>
        <p:spPr>
          <a:xfrm>
            <a:off x="838200" y="3948705"/>
            <a:ext cx="105156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838200" y="2333033"/>
            <a:ext cx="105156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838200" y="6089652"/>
            <a:ext cx="5580000" cy="0"/>
          </a:xfrm>
          <a:prstGeom prst="line">
            <a:avLst/>
          </a:prstGeom>
          <a:effectLst>
            <a:outerShdw blurRad="50800" dist="38100" dir="2700000" algn="t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838200" y="4589465"/>
            <a:ext cx="5580000" cy="0"/>
          </a:xfrm>
          <a:prstGeom prst="line">
            <a:avLst/>
          </a:prstGeom>
          <a:effectLst>
            <a:outerShdw blurRad="50800" dist="38100" dir="18900000" algn="bl" rotWithShape="0">
              <a:prstClr val="black">
                <a:alpha val="40000"/>
              </a:prstClr>
            </a:outerShdw>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5615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solidFill>
          <a:srgbClr val="0072C6"/>
        </a:solidFill>
        <a:effectLst/>
      </p:bgPr>
    </p:bg>
    <p:spTree>
      <p:nvGrpSpPr>
        <p:cNvPr id="1" name=""/>
        <p:cNvGrpSpPr/>
        <p:nvPr/>
      </p:nvGrpSpPr>
      <p:grpSpPr>
        <a:xfrm>
          <a:off x="0" y="0"/>
          <a:ext cx="0" cy="0"/>
          <a:chOff x="0" y="0"/>
          <a:chExt cx="0" cy="0"/>
        </a:xfrm>
      </p:grpSpPr>
      <p:sp>
        <p:nvSpPr>
          <p:cNvPr id="6" name="TextBox 5"/>
          <p:cNvSpPr txBox="1"/>
          <p:nvPr/>
        </p:nvSpPr>
        <p:spPr>
          <a:xfrm>
            <a:off x="358455" y="6019947"/>
            <a:ext cx="11475088" cy="627864"/>
          </a:xfrm>
          <a:prstGeom prst="rect">
            <a:avLst/>
          </a:prstGeom>
          <a:noFill/>
        </p:spPr>
        <p:txBody>
          <a:bodyPr wrap="square" lIns="182880" tIns="146304" rIns="182880" bIns="146304" rtlCol="0">
            <a:spAutoFit/>
          </a:bodyPr>
          <a:lstStyle/>
          <a:p>
            <a:pPr>
              <a:lnSpc>
                <a:spcPct val="90000"/>
              </a:lnSpc>
            </a:pPr>
            <a:r>
              <a:rPr lang="en-US" sz="800" dirty="0">
                <a:solidFill>
                  <a:srgbClr val="FFFFFF"/>
                </a:solidFill>
                <a:latin typeface="Segoe UI" pitchFamily="34" charset="0"/>
                <a:ea typeface="Segoe UI" pitchFamily="34" charset="0"/>
                <a:cs typeface="Segoe UI" pitchFamily="34" charset="0"/>
              </a:rPr>
              <a:t>© 2015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2171" y="2769634"/>
            <a:ext cx="5687658" cy="13187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958" y="327122"/>
            <a:ext cx="1606856" cy="591072"/>
          </a:xfrm>
          <a:prstGeom prst="rect">
            <a:avLst/>
          </a:prstGeom>
        </p:spPr>
      </p:pic>
    </p:spTree>
    <p:extLst>
      <p:ext uri="{BB962C8B-B14F-4D97-AF65-F5344CB8AC3E}">
        <p14:creationId xmlns:p14="http://schemas.microsoft.com/office/powerpoint/2010/main" val="35951546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420" y="365128"/>
            <a:ext cx="11567160" cy="418645"/>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Text Placeholder 2"/>
          <p:cNvSpPr>
            <a:spLocks noGrp="1"/>
          </p:cNvSpPr>
          <p:nvPr>
            <p:ph type="body" idx="1"/>
          </p:nvPr>
        </p:nvSpPr>
        <p:spPr>
          <a:xfrm>
            <a:off x="312420" y="1212981"/>
            <a:ext cx="11567160" cy="5197150"/>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3966473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1" hangingPunct="1">
        <a:spcBef>
          <a:spcPct val="0"/>
        </a:spcBef>
        <a:buNone/>
        <a:defRPr sz="2000" b="1" kern="1200">
          <a:solidFill>
            <a:schemeClr val="tx1"/>
          </a:solidFill>
          <a:latin typeface="+mj-lt"/>
          <a:ea typeface="+mj-ea"/>
          <a:cs typeface="+mj-cs"/>
        </a:defRPr>
      </a:lvl1pPr>
    </p:titleStyle>
    <p:bodyStyle>
      <a:lvl1pPr marL="269875" indent="-269875" algn="l" defTabSz="914400" rtl="0" eaLnBrk="1" latinLnBrk="1" hangingPunct="1">
        <a:lnSpc>
          <a:spcPct val="90000"/>
        </a:lnSpc>
        <a:spcBef>
          <a:spcPct val="30000"/>
        </a:spcBef>
        <a:buFont typeface="Segoe UI" panose="020B0502040204020203" pitchFamily="34" charset="0"/>
        <a:buChar char="●"/>
        <a:defRPr sz="1400" kern="1200">
          <a:solidFill>
            <a:schemeClr val="tx1"/>
          </a:solidFill>
          <a:latin typeface="+mn-lt"/>
          <a:ea typeface="+mn-ea"/>
          <a:cs typeface="+mn-cs"/>
        </a:defRPr>
      </a:lvl1pPr>
      <a:lvl2pPr marL="541338" indent="-271463" algn="l" defTabSz="914400" rtl="0" eaLnBrk="1" latinLnBrk="1" hangingPunct="1">
        <a:lnSpc>
          <a:spcPct val="100000"/>
        </a:lnSpc>
        <a:spcBef>
          <a:spcPct val="30000"/>
        </a:spcBef>
        <a:buFont typeface="Segoe UI" panose="020B0502040204020203" pitchFamily="34" charset="0"/>
        <a:buChar char="−"/>
        <a:defRPr sz="1200" kern="1200">
          <a:solidFill>
            <a:schemeClr val="tx1"/>
          </a:solidFill>
          <a:latin typeface="+mn-lt"/>
          <a:ea typeface="+mn-ea"/>
          <a:cs typeface="+mn-cs"/>
        </a:defRPr>
      </a:lvl2pPr>
      <a:lvl3pPr marL="801688" indent="-260350" algn="l" defTabSz="914400" rtl="0" eaLnBrk="1" latinLnBrk="1" hangingPunct="1">
        <a:lnSpc>
          <a:spcPct val="100000"/>
        </a:lnSpc>
        <a:spcBef>
          <a:spcPct val="30000"/>
        </a:spcBef>
        <a:buFont typeface="Wingdings" panose="05000000000000000000" pitchFamily="2" charset="2"/>
        <a:buChar char="§"/>
        <a:defRPr sz="1100" kern="1200">
          <a:solidFill>
            <a:schemeClr val="tx1"/>
          </a:solidFill>
          <a:latin typeface="+mn-lt"/>
          <a:ea typeface="+mn-ea"/>
          <a:cs typeface="+mn-cs"/>
        </a:defRPr>
      </a:lvl3pPr>
      <a:lvl4pPr marL="989013" indent="-18732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4pPr>
      <a:lvl5pPr marL="1258888" indent="-269875" algn="l" defTabSz="914400" rtl="0" eaLnBrk="1" latinLnBrk="1" hangingPunct="1">
        <a:lnSpc>
          <a:spcPct val="100000"/>
        </a:lnSpc>
        <a:spcBef>
          <a:spcPct val="300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D7EB-810E-4D5D-AD4A-61B94373689D}"/>
              </a:ext>
            </a:extLst>
          </p:cNvPr>
          <p:cNvSpPr>
            <a:spLocks noGrp="1"/>
          </p:cNvSpPr>
          <p:nvPr>
            <p:ph type="ctrTitle"/>
          </p:nvPr>
        </p:nvSpPr>
        <p:spPr/>
        <p:txBody>
          <a:bodyPr/>
          <a:lstStyle/>
          <a:p>
            <a:r>
              <a:rPr lang="en-US" dirty="0"/>
              <a:t>Workshop Scenario</a:t>
            </a:r>
          </a:p>
        </p:txBody>
      </p:sp>
      <p:sp>
        <p:nvSpPr>
          <p:cNvPr id="3" name="Subtitle 2">
            <a:extLst>
              <a:ext uri="{FF2B5EF4-FFF2-40B4-BE49-F238E27FC236}">
                <a16:creationId xmlns:a16="http://schemas.microsoft.com/office/drawing/2014/main" id="{73C0B432-618F-476D-ABAB-90D322041A0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4108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r>
              <a:rPr lang="en-US" dirty="0"/>
              <a:t>Create web app dev/test VM</a:t>
            </a:r>
          </a:p>
          <a:p>
            <a:r>
              <a:rPr lang="en-US" dirty="0"/>
              <a:t>Capture customized VM images</a:t>
            </a:r>
          </a:p>
          <a:p>
            <a:r>
              <a:rPr lang="en-US" dirty="0"/>
              <a:t>Create web servers from custom VM image</a:t>
            </a:r>
          </a:p>
          <a:p>
            <a:r>
              <a:rPr lang="en-US" dirty="0"/>
              <a:t>(Optional) Create load balancer</a:t>
            </a:r>
          </a:p>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3239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r>
              <a:rPr lang="en-US" dirty="0"/>
              <a:t>Capture customized VM images</a:t>
            </a:r>
          </a:p>
          <a:p>
            <a:r>
              <a:rPr lang="en-US" dirty="0"/>
              <a:t>Create web servers from custom VM image</a:t>
            </a:r>
          </a:p>
          <a:p>
            <a:r>
              <a:rPr lang="en-US" dirty="0"/>
              <a:t>(Optional) Create load balancer</a:t>
            </a:r>
          </a:p>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Create web app dev/test VM</a:t>
            </a:r>
          </a:p>
        </p:txBody>
      </p:sp>
    </p:spTree>
    <p:extLst>
      <p:ext uri="{BB962C8B-B14F-4D97-AF65-F5344CB8AC3E}">
        <p14:creationId xmlns:p14="http://schemas.microsoft.com/office/powerpoint/2010/main" val="91213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Capture customized VM images</a:t>
            </a:r>
          </a:p>
        </p:txBody>
      </p:sp>
    </p:spTree>
    <p:extLst>
      <p:ext uri="{BB962C8B-B14F-4D97-AF65-F5344CB8AC3E}">
        <p14:creationId xmlns:p14="http://schemas.microsoft.com/office/powerpoint/2010/main" val="243555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2A0-E3E3-4DCB-BBC5-63FDB474798C}"/>
              </a:ext>
            </a:extLst>
          </p:cNvPr>
          <p:cNvSpPr>
            <a:spLocks noGrp="1"/>
          </p:cNvSpPr>
          <p:nvPr>
            <p:ph type="title"/>
          </p:nvPr>
        </p:nvSpPr>
        <p:spPr/>
        <p:txBody>
          <a:bodyPr/>
          <a:lstStyle/>
          <a:p>
            <a:r>
              <a:rPr lang="en-US" dirty="0"/>
              <a:t>Workshop Scenario</a:t>
            </a:r>
          </a:p>
        </p:txBody>
      </p:sp>
      <p:sp>
        <p:nvSpPr>
          <p:cNvPr id="3" name="Content Placeholder 2">
            <a:extLst>
              <a:ext uri="{FF2B5EF4-FFF2-40B4-BE49-F238E27FC236}">
                <a16:creationId xmlns:a16="http://schemas.microsoft.com/office/drawing/2014/main" id="{5C351E07-3D78-4561-8477-B8F12B98225E}"/>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09E79592-AC01-4B52-8C3A-216E9F84829F}"/>
              </a:ext>
            </a:extLst>
          </p:cNvPr>
          <p:cNvSpPr>
            <a:spLocks noGrp="1"/>
          </p:cNvSpPr>
          <p:nvPr>
            <p:ph type="body" sz="quarter" idx="10"/>
          </p:nvPr>
        </p:nvSpPr>
        <p:spPr/>
        <p:txBody>
          <a:bodyPr/>
          <a:lstStyle/>
          <a:p>
            <a:r>
              <a:rPr lang="en-US" dirty="0"/>
              <a:t>Create web servers from custom VM image</a:t>
            </a:r>
          </a:p>
        </p:txBody>
      </p:sp>
    </p:spTree>
    <p:extLst>
      <p:ext uri="{BB962C8B-B14F-4D97-AF65-F5344CB8AC3E}">
        <p14:creationId xmlns:p14="http://schemas.microsoft.com/office/powerpoint/2010/main" val="4150019125"/>
      </p:ext>
    </p:extLst>
  </p:cSld>
  <p:clrMapOvr>
    <a:masterClrMapping/>
  </p:clrMapOvr>
</p:sld>
</file>

<file path=ppt/theme/theme1.xml><?xml version="1.0" encoding="utf-8"?>
<a:theme xmlns:a="http://schemas.openxmlformats.org/drawingml/2006/main" name="기본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template</Template>
  <TotalTime>14</TotalTime>
  <Words>69</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맑은 고딕</vt:lpstr>
      <vt:lpstr>Arial</vt:lpstr>
      <vt:lpstr>Segoe UI</vt:lpstr>
      <vt:lpstr>Wingdings</vt:lpstr>
      <vt:lpstr>기본1</vt:lpstr>
      <vt:lpstr>Workshop Scenario</vt:lpstr>
      <vt:lpstr>Workshop Scenario</vt:lpstr>
      <vt:lpstr>Workshop Scenario</vt:lpstr>
      <vt:lpstr>Workshop Scenario</vt:lpstr>
      <vt:lpstr>Workshop Scenario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Scenario</dc:title>
  <dc:creator>Hyun Suk Shin (SEATTLE MTC)</dc:creator>
  <cp:lastModifiedBy>Hyun Suk Shin (SEATTLE MTC)</cp:lastModifiedBy>
  <cp:revision>1</cp:revision>
  <dcterms:created xsi:type="dcterms:W3CDTF">2017-10-27T17:34:38Z</dcterms:created>
  <dcterms:modified xsi:type="dcterms:W3CDTF">2017-10-27T17:48:56Z</dcterms:modified>
</cp:coreProperties>
</file>