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71" d="100"/>
          <a:sy n="71" d="100"/>
        </p:scale>
        <p:origin x="2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B7A-2025-4EB3-A858-E9B32E71C799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7F7-55A7-43A7-8F27-1961EE31760F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E58-CFB9-4865-AAC5-23B4358E843A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6C3D-052B-4451-AF41-1536E2DE33D7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6A79-5A04-4995-B985-0911991A29BC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D0A7-FFAF-4C8C-A8C0-200F8C7FF32D}" type="datetime1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701B-64D9-46BA-BA6A-A517B363A916}" type="datetime1">
              <a:rPr lang="fr-FR" smtClean="0"/>
              <a:t>15/02/2025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183-8B6E-4CE7-88FB-CD42D8F9B798}" type="datetime1">
              <a:rPr lang="fr-FR" smtClean="0"/>
              <a:t>15/02/2025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BA7-F0F0-4963-8462-50E7D924F56F}" type="datetime1">
              <a:rPr lang="fr-FR" smtClean="0"/>
              <a:t>15/02/2025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484-2D0B-438F-BE4C-79C844334FDB}" type="datetime1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9F6-F581-4E88-B5BF-9E77DEC49E85}" type="datetime1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53719-26B4-4521-B392-846712D40BB3}" type="datetime1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FAB9DF-2FA9-5FBD-D2A7-29324ED3B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6587" r="10910"/>
          <a:stretch/>
        </p:blipFill>
        <p:spPr>
          <a:xfrm>
            <a:off x="142839" y="1504694"/>
            <a:ext cx="4960665" cy="3848612"/>
          </a:xfr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BB05E9CE-A13B-1ADC-A4ED-8E0A774F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62693"/>
            <a:ext cx="6619836" cy="1325563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Direct </a:t>
            </a:r>
            <a:r>
              <a:rPr lang="fr-FR" sz="3600" dirty="0" err="1"/>
              <a:t>detection</a:t>
            </a:r>
            <a:r>
              <a:rPr lang="fr-FR" sz="3600" dirty="0"/>
              <a:t> of </a:t>
            </a:r>
            <a:r>
              <a:rPr lang="fr-FR" sz="3600" dirty="0" err="1"/>
              <a:t>exoplanets</a:t>
            </a:r>
            <a:br>
              <a:rPr lang="fr-FR" sz="3600" dirty="0"/>
            </a:br>
            <a:r>
              <a:rPr lang="fr-FR" sz="3600" dirty="0" err="1"/>
              <a:t>using</a:t>
            </a:r>
            <a:r>
              <a:rPr lang="fr-FR" sz="3600" dirty="0"/>
              <a:t> </a:t>
            </a:r>
            <a:r>
              <a:rPr lang="fr-FR" sz="3600" b="1" dirty="0" err="1"/>
              <a:t>Tunable</a:t>
            </a:r>
            <a:r>
              <a:rPr lang="fr-FR" sz="3600" b="1" dirty="0"/>
              <a:t> Kernel-</a:t>
            </a:r>
            <a:r>
              <a:rPr lang="fr-FR" sz="3600" b="1" dirty="0" err="1"/>
              <a:t>Nulling</a:t>
            </a:r>
            <a:br>
              <a:rPr lang="fr-FR" sz="3600" dirty="0"/>
            </a:br>
            <a:r>
              <a:rPr lang="fr-FR" sz="1800" dirty="0"/>
              <a:t>Vincent Foriel</a:t>
            </a:r>
            <a:r>
              <a:rPr lang="fr-FR" sz="1800" baseline="30000" dirty="0"/>
              <a:t>1*</a:t>
            </a:r>
            <a:r>
              <a:rPr lang="fr-FR" sz="1800" dirty="0"/>
              <a:t>, Frantz Martinache</a:t>
            </a:r>
            <a:r>
              <a:rPr lang="fr-FR" sz="1800" baseline="30000" dirty="0"/>
              <a:t>1</a:t>
            </a:r>
            <a:r>
              <a:rPr lang="fr-FR" sz="1800" dirty="0"/>
              <a:t>, David Mary</a:t>
            </a:r>
            <a:r>
              <a:rPr lang="fr-FR" sz="1800" baseline="30000" dirty="0"/>
              <a:t>1</a:t>
            </a:r>
            <a:br>
              <a:rPr lang="fr-FR" sz="3600" baseline="30000" dirty="0"/>
            </a:br>
            <a:endParaRPr lang="fr-FR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4B49D-D048-379A-55A7-52A2BF47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1</a:t>
            </a:fld>
            <a:endParaRPr lang="fr-FR"/>
          </a:p>
        </p:txBody>
      </p:sp>
      <p:pic>
        <p:nvPicPr>
          <p:cNvPr id="10" name="Espace réservé du contenu 9" descr="Une image contenant croquis, dessin, diagramme, blanc&#10;&#10;Description générée automatiquement">
            <a:extLst>
              <a:ext uri="{FF2B5EF4-FFF2-40B4-BE49-F238E27FC236}">
                <a16:creationId xmlns:a16="http://schemas.microsoft.com/office/drawing/2014/main" id="{DA554EBB-ED5C-66C8-4E81-6856E598B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173" y="1823421"/>
            <a:ext cx="2068067" cy="4898054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221CAB5-685E-625A-A8AE-AA73283E5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381" y="70044"/>
            <a:ext cx="3995363" cy="2996522"/>
          </a:xfrm>
          <a:prstGeom prst="rect">
            <a:avLst/>
          </a:prstGeom>
        </p:spPr>
      </p:pic>
      <p:grpSp>
        <p:nvGrpSpPr>
          <p:cNvPr id="3" name="Groupe 63">
            <a:extLst>
              <a:ext uri="{FF2B5EF4-FFF2-40B4-BE49-F238E27FC236}">
                <a16:creationId xmlns:a16="http://schemas.microsoft.com/office/drawing/2014/main" id="{85849BAE-105B-1EE1-24D1-A90D8E565F19}"/>
              </a:ext>
            </a:extLst>
          </p:cNvPr>
          <p:cNvGrpSpPr/>
          <p:nvPr/>
        </p:nvGrpSpPr>
        <p:grpSpPr>
          <a:xfrm>
            <a:off x="178030" y="6047716"/>
            <a:ext cx="8836339" cy="744183"/>
            <a:chOff x="609249" y="6466066"/>
            <a:chExt cx="31267929" cy="2633337"/>
          </a:xfrm>
        </p:grpSpPr>
        <p:grpSp>
          <p:nvGrpSpPr>
            <p:cNvPr id="6" name="Groupe 59">
              <a:extLst>
                <a:ext uri="{FF2B5EF4-FFF2-40B4-BE49-F238E27FC236}">
                  <a16:creationId xmlns:a16="http://schemas.microsoft.com/office/drawing/2014/main" id="{0FFDFE8E-6470-00C5-C8E7-77CEE33F1D5C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12" name="Groupe 27">
                <a:extLst>
                  <a:ext uri="{FF2B5EF4-FFF2-40B4-BE49-F238E27FC236}">
                    <a16:creationId xmlns:a16="http://schemas.microsoft.com/office/drawing/2014/main" id="{8CC53A65-7D90-A325-0D39-3668B5500867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14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C684FFB1-AA79-767D-10BE-3B9A93171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15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F0BFD83B-893F-CAD8-BA22-3936A7FA7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16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FD773015-4FEC-4BD2-54E5-A901CA1481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17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372BE73C-494F-157F-E4DB-2A71CFCDF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13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D95B86F8-611F-EE28-2EC9-A16241DEF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11" name="Graphique 62">
              <a:extLst>
                <a:ext uri="{FF2B5EF4-FFF2-40B4-BE49-F238E27FC236}">
                  <a16:creationId xmlns:a16="http://schemas.microsoft.com/office/drawing/2014/main" id="{FCC32001-E881-A800-7774-9D223485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pic>
        <p:nvPicPr>
          <p:cNvPr id="18" name="Espace réservé du contenu 5" descr="Une image contenant ciel, plein air, sol, lever de soleil&#10;&#10;Description générée automatiquement">
            <a:extLst>
              <a:ext uri="{FF2B5EF4-FFF2-40B4-BE49-F238E27FC236}">
                <a16:creationId xmlns:a16="http://schemas.microsoft.com/office/drawing/2014/main" id="{5851F121-827C-5031-835E-083011D64F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774" y="190313"/>
            <a:ext cx="2448866" cy="13779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B525E4C-66C9-9AF2-8C12-CFF84C8955B3}"/>
              </a:ext>
            </a:extLst>
          </p:cNvPr>
          <p:cNvSpPr txBox="1"/>
          <p:nvPr/>
        </p:nvSpPr>
        <p:spPr>
          <a:xfrm>
            <a:off x="31020" y="5645502"/>
            <a:ext cx="7768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 </a:t>
            </a:r>
            <a:r>
              <a:rPr lang="fr-FR" sz="1400" baseline="30000" dirty="0"/>
              <a:t>1</a:t>
            </a:r>
            <a:r>
              <a:rPr lang="fr-FR" sz="1400" dirty="0"/>
              <a:t> Université Côte d'Azur, Observatoire de la Côte d'Azur, CNRS, Laboratoire Lagrange, France</a:t>
            </a:r>
            <a:br>
              <a:rPr lang="fr-FR" sz="1400" dirty="0"/>
            </a:br>
            <a:r>
              <a:rPr lang="fr-FR" sz="1400" dirty="0"/>
              <a:t> </a:t>
            </a:r>
            <a:r>
              <a:rPr lang="fr-FR" sz="1400" baseline="30000" dirty="0"/>
              <a:t>*</a:t>
            </a:r>
            <a:r>
              <a:rPr lang="fr-FR" sz="1400" dirty="0"/>
              <a:t> vincent.foriel@oca.eu</a:t>
            </a:r>
          </a:p>
        </p:txBody>
      </p:sp>
      <p:pic>
        <p:nvPicPr>
          <p:cNvPr id="21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0CD8450A-E8C7-B715-3C53-FC86E30F08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5902" y="3149397"/>
            <a:ext cx="1929062" cy="232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D82B26-54E8-AA83-5C98-5E3C221439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8363" y="3087396"/>
            <a:ext cx="2838705" cy="1018326"/>
          </a:xfrm>
          <a:prstGeom prst="rect">
            <a:avLst/>
          </a:prstGeom>
        </p:spPr>
      </p:pic>
      <p:pic>
        <p:nvPicPr>
          <p:cNvPr id="24" name="Image 23" descr="Une image contenant Ingénierie électronique, machine, Composant électronique, Composant de circuit&#10;&#10;Le contenu généré par l’IA peut être incorrect.">
            <a:extLst>
              <a:ext uri="{FF2B5EF4-FFF2-40B4-BE49-F238E27FC236}">
                <a16:creationId xmlns:a16="http://schemas.microsoft.com/office/drawing/2014/main" id="{3BDEB80E-A7EB-46E6-C362-BFD1ADF46C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5" t="15624" r="20532" b="23045"/>
          <a:stretch/>
        </p:blipFill>
        <p:spPr>
          <a:xfrm>
            <a:off x="7341806" y="4233280"/>
            <a:ext cx="2187968" cy="1704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6055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Direct detection of exoplanets using Tunable Kernel-Nulling Vincent Foriel1*, Frantz Martinache1, David Mary1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17</cp:revision>
  <dcterms:created xsi:type="dcterms:W3CDTF">2025-01-28T14:29:09Z</dcterms:created>
  <dcterms:modified xsi:type="dcterms:W3CDTF">2025-02-15T09:39:44Z</dcterms:modified>
</cp:coreProperties>
</file>