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9" r:id="rId7"/>
    <p:sldId id="270" r:id="rId8"/>
    <p:sldId id="272" r:id="rId9"/>
    <p:sldId id="271" r:id="rId10"/>
    <p:sldId id="260" r:id="rId11"/>
    <p:sldId id="279" r:id="rId12"/>
    <p:sldId id="280" r:id="rId13"/>
    <p:sldId id="273" r:id="rId14"/>
    <p:sldId id="284" r:id="rId15"/>
    <p:sldId id="262" r:id="rId16"/>
    <p:sldId id="264" r:id="rId17"/>
    <p:sldId id="282" r:id="rId18"/>
    <p:sldId id="283" r:id="rId19"/>
    <p:sldId id="274" r:id="rId20"/>
    <p:sldId id="275" r:id="rId21"/>
    <p:sldId id="265" r:id="rId22"/>
    <p:sldId id="276" r:id="rId23"/>
    <p:sldId id="277" r:id="rId24"/>
    <p:sldId id="278" r:id="rId25"/>
    <p:sldId id="267" r:id="rId26"/>
    <p:sldId id="268" r:id="rId27"/>
    <p:sldId id="285" r:id="rId28"/>
    <p:sldId id="287" r:id="rId2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FDD0D-C0F8-A2A8-0BBE-09CB02206617}" v="162" dt="2020-11-18T09:48:23.577"/>
    <p1510:client id="{7D956C1B-57C9-5D8B-75D2-BBC33675FF44}" v="9" dt="2020-11-20T18:19:43.858"/>
    <p1510:client id="{9E25CFD8-5CA1-E81F-DE54-47CAA7B1C89C}" v="4619" dt="2020-11-20T18:01:48.406"/>
    <p1510:client id="{A7FE0890-120D-4263-B5D8-9D2E24F6ED2C}" v="2587" dt="2020-11-15T17:13:36.360"/>
    <p1510:client id="{D3F5B21F-9CA7-4383-926B-1FCD2DEE93DD}" v="499" dt="2020-11-20T13:45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us Forsmann" userId="S::forsmann@objectcode.de::f3f602c2-190d-40ed-9986-6fb24ba2ea79" providerId="AD" clId="Web-{706FDD0D-C0F8-A2A8-0BBE-09CB02206617}"/>
    <pc:docChg chg="addSld delSld modSld sldOrd">
      <pc:chgData name="Vitus Forsmann" userId="S::forsmann@objectcode.de::f3f602c2-190d-40ed-9986-6fb24ba2ea79" providerId="AD" clId="Web-{706FDD0D-C0F8-A2A8-0BBE-09CB02206617}" dt="2020-11-18T09:48:22.015" v="139" actId="20577"/>
      <pc:docMkLst>
        <pc:docMk/>
      </pc:docMkLst>
      <pc:sldChg chg="modSp">
        <pc:chgData name="Vitus Forsmann" userId="S::forsmann@objectcode.de::f3f602c2-190d-40ed-9986-6fb24ba2ea79" providerId="AD" clId="Web-{706FDD0D-C0F8-A2A8-0BBE-09CB02206617}" dt="2020-11-18T09:39:39.304" v="12" actId="20577"/>
        <pc:sldMkLst>
          <pc:docMk/>
          <pc:sldMk cId="0" sldId="257"/>
        </pc:sldMkLst>
        <pc:spChg chg="mod">
          <ac:chgData name="Vitus Forsmann" userId="S::forsmann@objectcode.de::f3f602c2-190d-40ed-9986-6fb24ba2ea79" providerId="AD" clId="Web-{706FDD0D-C0F8-A2A8-0BBE-09CB02206617}" dt="2020-11-18T09:39:39.304" v="12" actId="20577"/>
          <ac:spMkLst>
            <pc:docMk/>
            <pc:sldMk cId="0" sldId="257"/>
            <ac:spMk id="131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706FDD0D-C0F8-A2A8-0BBE-09CB02206617}" dt="2020-11-18T09:40:59.962" v="29" actId="20577"/>
        <pc:sldMkLst>
          <pc:docMk/>
          <pc:sldMk cId="0" sldId="262"/>
        </pc:sldMkLst>
        <pc:spChg chg="mod">
          <ac:chgData name="Vitus Forsmann" userId="S::forsmann@objectcode.de::f3f602c2-190d-40ed-9986-6fb24ba2ea79" providerId="AD" clId="Web-{706FDD0D-C0F8-A2A8-0BBE-09CB02206617}" dt="2020-11-18T09:40:59.962" v="29" actId="20577"/>
          <ac:spMkLst>
            <pc:docMk/>
            <pc:sldMk cId="0" sldId="262"/>
            <ac:spMk id="148" creationId="{00000000-0000-0000-0000-000000000000}"/>
          </ac:spMkLst>
        </pc:spChg>
      </pc:sldChg>
      <pc:sldChg chg="modSp del">
        <pc:chgData name="Vitus Forsmann" userId="S::forsmann@objectcode.de::f3f602c2-190d-40ed-9986-6fb24ba2ea79" providerId="AD" clId="Web-{706FDD0D-C0F8-A2A8-0BBE-09CB02206617}" dt="2020-11-18T09:41:05.868" v="30"/>
        <pc:sldMkLst>
          <pc:docMk/>
          <pc:sldMk cId="0" sldId="263"/>
        </pc:sldMkLst>
        <pc:spChg chg="mod">
          <ac:chgData name="Vitus Forsmann" userId="S::forsmann@objectcode.de::f3f602c2-190d-40ed-9986-6fb24ba2ea79" providerId="AD" clId="Web-{706FDD0D-C0F8-A2A8-0BBE-09CB02206617}" dt="2020-11-18T09:40:57.024" v="27" actId="20577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0:38.039" v="19" actId="20577"/>
          <ac:spMkLst>
            <pc:docMk/>
            <pc:sldMk cId="0" sldId="263"/>
            <ac:spMk id="150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706FDD0D-C0F8-A2A8-0BBE-09CB02206617}" dt="2020-11-18T09:40:53.680" v="26" actId="20577"/>
        <pc:sldMkLst>
          <pc:docMk/>
          <pc:sldMk cId="0" sldId="264"/>
        </pc:sldMkLst>
        <pc:spChg chg="mod">
          <ac:chgData name="Vitus Forsmann" userId="S::forsmann@objectcode.de::f3f602c2-190d-40ed-9986-6fb24ba2ea79" providerId="AD" clId="Web-{706FDD0D-C0F8-A2A8-0BBE-09CB02206617}" dt="2020-11-18T09:40:53.680" v="26" actId="20577"/>
          <ac:spMkLst>
            <pc:docMk/>
            <pc:sldMk cId="0" sldId="264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0:50.383" v="24" actId="20577"/>
          <ac:spMkLst>
            <pc:docMk/>
            <pc:sldMk cId="0" sldId="264"/>
            <ac:spMk id="154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706FDD0D-C0F8-A2A8-0BBE-09CB02206617}" dt="2020-11-18T09:42:42.947" v="51" actId="20577"/>
        <pc:sldMkLst>
          <pc:docMk/>
          <pc:sldMk cId="0" sldId="265"/>
        </pc:sldMkLst>
        <pc:spChg chg="mod">
          <ac:chgData name="Vitus Forsmann" userId="S::forsmann@objectcode.de::f3f602c2-190d-40ed-9986-6fb24ba2ea79" providerId="AD" clId="Web-{706FDD0D-C0F8-A2A8-0BBE-09CB02206617}" dt="2020-11-18T09:42:42.947" v="51" actId="20577"/>
          <ac:spMkLst>
            <pc:docMk/>
            <pc:sldMk cId="0" sldId="265"/>
            <ac:spMk id="157" creationId="{00000000-0000-0000-0000-000000000000}"/>
          </ac:spMkLst>
        </pc:spChg>
      </pc:sldChg>
      <pc:sldChg chg="addSp delSp modSp del">
        <pc:chgData name="Vitus Forsmann" userId="S::forsmann@objectcode.de::f3f602c2-190d-40ed-9986-6fb24ba2ea79" providerId="AD" clId="Web-{706FDD0D-C0F8-A2A8-0BBE-09CB02206617}" dt="2020-11-18T09:43:32.948" v="63"/>
        <pc:sldMkLst>
          <pc:docMk/>
          <pc:sldMk cId="0" sldId="266"/>
        </pc:sldMkLst>
        <pc:spChg chg="add del mod">
          <ac:chgData name="Vitus Forsmann" userId="S::forsmann@objectcode.de::f3f602c2-190d-40ed-9986-6fb24ba2ea79" providerId="AD" clId="Web-{706FDD0D-C0F8-A2A8-0BBE-09CB02206617}" dt="2020-11-18T09:43:18.198" v="57"/>
          <ac:spMkLst>
            <pc:docMk/>
            <pc:sldMk cId="0" sldId="266"/>
            <ac:spMk id="2" creationId="{11B3EA46-6E7F-4196-8657-25106D095C4F}"/>
          </ac:spMkLst>
        </pc:spChg>
        <pc:spChg chg="add del mod">
          <ac:chgData name="Vitus Forsmann" userId="S::forsmann@objectcode.de::f3f602c2-190d-40ed-9986-6fb24ba2ea79" providerId="AD" clId="Web-{706FDD0D-C0F8-A2A8-0BBE-09CB02206617}" dt="2020-11-18T09:43:24.182" v="60"/>
          <ac:spMkLst>
            <pc:docMk/>
            <pc:sldMk cId="0" sldId="266"/>
            <ac:spMk id="3" creationId="{F7AC3A96-318C-4608-B43D-67300B245F1B}"/>
          </ac:spMkLst>
        </pc:spChg>
        <pc:spChg chg="add mod">
          <ac:chgData name="Vitus Forsmann" userId="S::forsmann@objectcode.de::f3f602c2-190d-40ed-9986-6fb24ba2ea79" providerId="AD" clId="Web-{706FDD0D-C0F8-A2A8-0BBE-09CB02206617}" dt="2020-11-18T09:43:28.776" v="62"/>
          <ac:spMkLst>
            <pc:docMk/>
            <pc:sldMk cId="0" sldId="266"/>
            <ac:spMk id="4" creationId="{602AC36F-F94C-4C0D-A839-3EC9E9353D3F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2:50.729" v="52" actId="20577"/>
          <ac:spMkLst>
            <pc:docMk/>
            <pc:sldMk cId="0" sldId="266"/>
            <ac:spMk id="158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0:07.336" v="15" actId="20577"/>
          <ac:spMkLst>
            <pc:docMk/>
            <pc:sldMk cId="0" sldId="266"/>
            <ac:spMk id="159" creationId="{00000000-0000-0000-0000-000000000000}"/>
          </ac:spMkLst>
        </pc:spChg>
      </pc:sldChg>
      <pc:sldChg chg="modSp add ord replId">
        <pc:chgData name="Vitus Forsmann" userId="S::forsmann@objectcode.de::f3f602c2-190d-40ed-9986-6fb24ba2ea79" providerId="AD" clId="Web-{706FDD0D-C0F8-A2A8-0BBE-09CB02206617}" dt="2020-11-18T09:41:15.118" v="33" actId="20577"/>
        <pc:sldMkLst>
          <pc:docMk/>
          <pc:sldMk cId="3292538432" sldId="274"/>
        </pc:sldMkLst>
        <pc:spChg chg="mod">
          <ac:chgData name="Vitus Forsmann" userId="S::forsmann@objectcode.de::f3f602c2-190d-40ed-9986-6fb24ba2ea79" providerId="AD" clId="Web-{706FDD0D-C0F8-A2A8-0BBE-09CB02206617}" dt="2020-11-18T09:41:15.118" v="33" actId="20577"/>
          <ac:spMkLst>
            <pc:docMk/>
            <pc:sldMk cId="3292538432" sldId="274"/>
            <ac:spMk id="148" creationId="{00000000-0000-0000-0000-000000000000}"/>
          </ac:spMkLst>
        </pc:spChg>
      </pc:sldChg>
      <pc:sldChg chg="modSp add ord replId">
        <pc:chgData name="Vitus Forsmann" userId="S::forsmann@objectcode.de::f3f602c2-190d-40ed-9986-6fb24ba2ea79" providerId="AD" clId="Web-{706FDD0D-C0F8-A2A8-0BBE-09CB02206617}" dt="2020-11-18T09:46:01.888" v="94" actId="20577"/>
        <pc:sldMkLst>
          <pc:docMk/>
          <pc:sldMk cId="2522530182" sldId="275"/>
        </pc:sldMkLst>
        <pc:spChg chg="mod">
          <ac:chgData name="Vitus Forsmann" userId="S::forsmann@objectcode.de::f3f602c2-190d-40ed-9986-6fb24ba2ea79" providerId="AD" clId="Web-{706FDD0D-C0F8-A2A8-0BBE-09CB02206617}" dt="2020-11-18T09:41:52.478" v="48" actId="20577"/>
          <ac:spMkLst>
            <pc:docMk/>
            <pc:sldMk cId="2522530182" sldId="275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6:01.888" v="94" actId="20577"/>
          <ac:spMkLst>
            <pc:docMk/>
            <pc:sldMk cId="2522530182" sldId="275"/>
            <ac:spMk id="154" creationId="{00000000-0000-0000-0000-000000000000}"/>
          </ac:spMkLst>
        </pc:spChg>
      </pc:sldChg>
      <pc:sldChg chg="modSp add ord replId">
        <pc:chgData name="Vitus Forsmann" userId="S::forsmann@objectcode.de::f3f602c2-190d-40ed-9986-6fb24ba2ea79" providerId="AD" clId="Web-{706FDD0D-C0F8-A2A8-0BBE-09CB02206617}" dt="2020-11-18T09:47:01.107" v="124" actId="20577"/>
        <pc:sldMkLst>
          <pc:docMk/>
          <pc:sldMk cId="2386001915" sldId="276"/>
        </pc:sldMkLst>
        <pc:spChg chg="mod">
          <ac:chgData name="Vitus Forsmann" userId="S::forsmann@objectcode.de::f3f602c2-190d-40ed-9986-6fb24ba2ea79" providerId="AD" clId="Web-{706FDD0D-C0F8-A2A8-0BBE-09CB02206617}" dt="2020-11-18T09:43:46.198" v="68" actId="20577"/>
          <ac:spMkLst>
            <pc:docMk/>
            <pc:sldMk cId="2386001915" sldId="276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7:01.107" v="124" actId="20577"/>
          <ac:spMkLst>
            <pc:docMk/>
            <pc:sldMk cId="2386001915" sldId="276"/>
            <ac:spMk id="154" creationId="{00000000-0000-0000-0000-000000000000}"/>
          </ac:spMkLst>
        </pc:spChg>
      </pc:sldChg>
      <pc:sldChg chg="new del">
        <pc:chgData name="Vitus Forsmann" userId="S::forsmann@objectcode.de::f3f602c2-190d-40ed-9986-6fb24ba2ea79" providerId="AD" clId="Web-{706FDD0D-C0F8-A2A8-0BBE-09CB02206617}" dt="2020-11-18T09:45:24.325" v="70"/>
        <pc:sldMkLst>
          <pc:docMk/>
          <pc:sldMk cId="1276687229" sldId="277"/>
        </pc:sldMkLst>
      </pc:sldChg>
      <pc:sldChg chg="modSp add ord replId">
        <pc:chgData name="Vitus Forsmann" userId="S::forsmann@objectcode.de::f3f602c2-190d-40ed-9986-6fb24ba2ea79" providerId="AD" clId="Web-{706FDD0D-C0F8-A2A8-0BBE-09CB02206617}" dt="2020-11-18T09:47:16.873" v="129" actId="20577"/>
        <pc:sldMkLst>
          <pc:docMk/>
          <pc:sldMk cId="3106709136" sldId="277"/>
        </pc:sldMkLst>
        <pc:spChg chg="mod">
          <ac:chgData name="Vitus Forsmann" userId="S::forsmann@objectcode.de::f3f602c2-190d-40ed-9986-6fb24ba2ea79" providerId="AD" clId="Web-{706FDD0D-C0F8-A2A8-0BBE-09CB02206617}" dt="2020-11-18T09:47:16.873" v="129" actId="20577"/>
          <ac:spMkLst>
            <pc:docMk/>
            <pc:sldMk cId="3106709136" sldId="277"/>
            <ac:spMk id="157" creationId="{00000000-0000-0000-0000-000000000000}"/>
          </ac:spMkLst>
        </pc:spChg>
      </pc:sldChg>
      <pc:sldChg chg="addSp delSp modSp add ord replId">
        <pc:chgData name="Vitus Forsmann" userId="S::forsmann@objectcode.de::f3f602c2-190d-40ed-9986-6fb24ba2ea79" providerId="AD" clId="Web-{706FDD0D-C0F8-A2A8-0BBE-09CB02206617}" dt="2020-11-18T09:48:22.015" v="139" actId="20577"/>
        <pc:sldMkLst>
          <pc:docMk/>
          <pc:sldMk cId="346821239" sldId="278"/>
        </pc:sldMkLst>
        <pc:spChg chg="mod">
          <ac:chgData name="Vitus Forsmann" userId="S::forsmann@objectcode.de::f3f602c2-190d-40ed-9986-6fb24ba2ea79" providerId="AD" clId="Web-{706FDD0D-C0F8-A2A8-0BBE-09CB02206617}" dt="2020-11-18T09:47:51.764" v="134" actId="20577"/>
          <ac:spMkLst>
            <pc:docMk/>
            <pc:sldMk cId="346821239" sldId="278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706FDD0D-C0F8-A2A8-0BBE-09CB02206617}" dt="2020-11-18T09:48:22.015" v="139" actId="20577"/>
          <ac:spMkLst>
            <pc:docMk/>
            <pc:sldMk cId="346821239" sldId="278"/>
            <ac:spMk id="154" creationId="{00000000-0000-0000-0000-000000000000}"/>
          </ac:spMkLst>
        </pc:spChg>
        <pc:spChg chg="add del mod">
          <ac:chgData name="Vitus Forsmann" userId="S::forsmann@objectcode.de::f3f602c2-190d-40ed-9986-6fb24ba2ea79" providerId="AD" clId="Web-{706FDD0D-C0F8-A2A8-0BBE-09CB02206617}" dt="2020-11-18T09:48:18.062" v="138" actId="20577"/>
          <ac:spMkLst>
            <pc:docMk/>
            <pc:sldMk cId="346821239" sldId="278"/>
            <ac:spMk id="155" creationId="{00000000-0000-0000-0000-000000000000}"/>
          </ac:spMkLst>
        </pc:spChg>
      </pc:sldChg>
      <pc:sldChg chg="new del">
        <pc:chgData name="Vitus Forsmann" userId="S::forsmann@objectcode.de::f3f602c2-190d-40ed-9986-6fb24ba2ea79" providerId="AD" clId="Web-{706FDD0D-C0F8-A2A8-0BBE-09CB02206617}" dt="2020-11-18T09:47:26.608" v="131"/>
        <pc:sldMkLst>
          <pc:docMk/>
          <pc:sldMk cId="1266096266" sldId="278"/>
        </pc:sldMkLst>
      </pc:sldChg>
    </pc:docChg>
  </pc:docChgLst>
  <pc:docChgLst>
    <pc:chgData name="Vitus Forsmann" userId="S::forsmann@objectcode.de::f3f602c2-190d-40ed-9986-6fb24ba2ea79" providerId="AD" clId="Web-{A7FE0890-120D-4263-B5D8-9D2E24F6ED2C}"/>
    <pc:docChg chg="addSld delSld modSld sldOrd">
      <pc:chgData name="Vitus Forsmann" userId="S::forsmann@objectcode.de::f3f602c2-190d-40ed-9986-6fb24ba2ea79" providerId="AD" clId="Web-{A7FE0890-120D-4263-B5D8-9D2E24F6ED2C}" dt="2020-11-15T17:13:36.360" v="2580" actId="20577"/>
      <pc:docMkLst>
        <pc:docMk/>
      </pc:docMkLst>
      <pc:sldChg chg="modSp">
        <pc:chgData name="Vitus Forsmann" userId="S::forsmann@objectcode.de::f3f602c2-190d-40ed-9986-6fb24ba2ea79" providerId="AD" clId="Web-{A7FE0890-120D-4263-B5D8-9D2E24F6ED2C}" dt="2020-11-15T12:48:49.474" v="75" actId="20577"/>
        <pc:sldMkLst>
          <pc:docMk/>
          <pc:sldMk cId="0" sldId="256"/>
        </pc:sldMkLst>
        <pc:spChg chg="mod">
          <ac:chgData name="Vitus Forsmann" userId="S::forsmann@objectcode.de::f3f602c2-190d-40ed-9986-6fb24ba2ea79" providerId="AD" clId="Web-{A7FE0890-120D-4263-B5D8-9D2E24F6ED2C}" dt="2020-11-15T12:48:49.474" v="75" actId="20577"/>
          <ac:spMkLst>
            <pc:docMk/>
            <pc:sldMk cId="0" sldId="256"/>
            <ac:spMk id="127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A7FE0890-120D-4263-B5D8-9D2E24F6ED2C}" dt="2020-11-15T16:56:15.298" v="2453" actId="20577"/>
        <pc:sldMkLst>
          <pc:docMk/>
          <pc:sldMk cId="0" sldId="257"/>
        </pc:sldMkLst>
        <pc:spChg chg="mod">
          <ac:chgData name="Vitus Forsmann" userId="S::forsmann@objectcode.de::f3f602c2-190d-40ed-9986-6fb24ba2ea79" providerId="AD" clId="Web-{A7FE0890-120D-4263-B5D8-9D2E24F6ED2C}" dt="2020-11-15T16:56:15.298" v="2453" actId="20577"/>
          <ac:spMkLst>
            <pc:docMk/>
            <pc:sldMk cId="0" sldId="257"/>
            <ac:spMk id="131" creationId="{00000000-0000-0000-0000-000000000000}"/>
          </ac:spMkLst>
        </pc:spChg>
      </pc:sldChg>
      <pc:sldChg chg="del">
        <pc:chgData name="Vitus Forsmann" userId="S::forsmann@objectcode.de::f3f602c2-190d-40ed-9986-6fb24ba2ea79" providerId="AD" clId="Web-{A7FE0890-120D-4263-B5D8-9D2E24F6ED2C}" dt="2020-11-15T12:44:20.047" v="0"/>
        <pc:sldMkLst>
          <pc:docMk/>
          <pc:sldMk cId="0" sldId="259"/>
        </pc:sldMkLst>
      </pc:sldChg>
      <pc:sldChg chg="modSp">
        <pc:chgData name="Vitus Forsmann" userId="S::forsmann@objectcode.de::f3f602c2-190d-40ed-9986-6fb24ba2ea79" providerId="AD" clId="Web-{A7FE0890-120D-4263-B5D8-9D2E24F6ED2C}" dt="2020-11-15T17:00:41.099" v="2573" actId="20577"/>
        <pc:sldMkLst>
          <pc:docMk/>
          <pc:sldMk cId="0" sldId="260"/>
        </pc:sldMkLst>
        <pc:spChg chg="mod">
          <ac:chgData name="Vitus Forsmann" userId="S::forsmann@objectcode.de::f3f602c2-190d-40ed-9986-6fb24ba2ea79" providerId="AD" clId="Web-{A7FE0890-120D-4263-B5D8-9D2E24F6ED2C}" dt="2020-11-15T17:00:41.099" v="2573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6:31:18.416" v="1844" actId="20577"/>
          <ac:spMkLst>
            <pc:docMk/>
            <pc:sldMk cId="0" sldId="260"/>
            <ac:spMk id="142" creationId="{00000000-0000-0000-0000-000000000000}"/>
          </ac:spMkLst>
        </pc:spChg>
      </pc:sldChg>
      <pc:sldChg chg="modSp del">
        <pc:chgData name="Vitus Forsmann" userId="S::forsmann@objectcode.de::f3f602c2-190d-40ed-9986-6fb24ba2ea79" providerId="AD" clId="Web-{A7FE0890-120D-4263-B5D8-9D2E24F6ED2C}" dt="2020-11-15T17:03:17.039" v="2578"/>
        <pc:sldMkLst>
          <pc:docMk/>
          <pc:sldMk cId="0" sldId="261"/>
        </pc:sldMkLst>
        <pc:spChg chg="mod">
          <ac:chgData name="Vitus Forsmann" userId="S::forsmann@objectcode.de::f3f602c2-190d-40ed-9986-6fb24ba2ea79" providerId="AD" clId="Web-{A7FE0890-120D-4263-B5D8-9D2E24F6ED2C}" dt="2020-11-15T15:20:12.602" v="345" actId="20577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7:03:10.320" v="2576" actId="20577"/>
          <ac:spMkLst>
            <pc:docMk/>
            <pc:sldMk cId="0" sldId="261"/>
            <ac:spMk id="146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A7FE0890-120D-4263-B5D8-9D2E24F6ED2C}" dt="2020-11-15T12:46:25.768" v="34" actId="20577"/>
        <pc:sldMkLst>
          <pc:docMk/>
          <pc:sldMk cId="0" sldId="264"/>
        </pc:sldMkLst>
        <pc:spChg chg="mod">
          <ac:chgData name="Vitus Forsmann" userId="S::forsmann@objectcode.de::f3f602c2-190d-40ed-9986-6fb24ba2ea79" providerId="AD" clId="Web-{A7FE0890-120D-4263-B5D8-9D2E24F6ED2C}" dt="2020-11-15T12:46:25.768" v="34" actId="20577"/>
          <ac:spMkLst>
            <pc:docMk/>
            <pc:sldMk cId="0" sldId="264"/>
            <ac:spMk id="154" creationId="{00000000-0000-0000-0000-000000000000}"/>
          </ac:spMkLst>
        </pc:spChg>
      </pc:sldChg>
      <pc:sldChg chg="modSp add ord replId">
        <pc:chgData name="Vitus Forsmann" userId="S::forsmann@objectcode.de::f3f602c2-190d-40ed-9986-6fb24ba2ea79" providerId="AD" clId="Web-{A7FE0890-120D-4263-B5D8-9D2E24F6ED2C}" dt="2020-11-15T16:57:56.221" v="2476" actId="20577"/>
        <pc:sldMkLst>
          <pc:docMk/>
          <pc:sldMk cId="432475186" sldId="269"/>
        </pc:sldMkLst>
        <pc:spChg chg="mod">
          <ac:chgData name="Vitus Forsmann" userId="S::forsmann@objectcode.de::f3f602c2-190d-40ed-9986-6fb24ba2ea79" providerId="AD" clId="Web-{A7FE0890-120D-4263-B5D8-9D2E24F6ED2C}" dt="2020-11-15T16:57:56.221" v="2476" actId="20577"/>
          <ac:spMkLst>
            <pc:docMk/>
            <pc:sldMk cId="432475186" sldId="269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2:50:17.117" v="93" actId="20577"/>
          <ac:spMkLst>
            <pc:docMk/>
            <pc:sldMk cId="432475186" sldId="269"/>
            <ac:spMk id="146" creationId="{00000000-0000-0000-0000-000000000000}"/>
          </ac:spMkLst>
        </pc:spChg>
      </pc:sldChg>
      <pc:sldChg chg="modSp new del mod modClrScheme chgLayout">
        <pc:chgData name="Vitus Forsmann" userId="S::forsmann@objectcode.de::f3f602c2-190d-40ed-9986-6fb24ba2ea79" providerId="AD" clId="Web-{A7FE0890-120D-4263-B5D8-9D2E24F6ED2C}" dt="2020-11-15T12:46:32.612" v="35"/>
        <pc:sldMkLst>
          <pc:docMk/>
          <pc:sldMk cId="2783515563" sldId="269"/>
        </pc:sldMkLst>
        <pc:spChg chg="mod ord">
          <ac:chgData name="Vitus Forsmann" userId="S::forsmann@objectcode.de::f3f602c2-190d-40ed-9986-6fb24ba2ea79" providerId="AD" clId="Web-{A7FE0890-120D-4263-B5D8-9D2E24F6ED2C}" dt="2020-11-15T12:45:32.501" v="3"/>
          <ac:spMkLst>
            <pc:docMk/>
            <pc:sldMk cId="2783515563" sldId="269"/>
            <ac:spMk id="2" creationId="{27C79C72-9079-4BDF-8AFD-3C602C70DF2A}"/>
          </ac:spMkLst>
        </pc:spChg>
        <pc:spChg chg="mod">
          <ac:chgData name="Vitus Forsmann" userId="S::forsmann@objectcode.de::f3f602c2-190d-40ed-9986-6fb24ba2ea79" providerId="AD" clId="Web-{A7FE0890-120D-4263-B5D8-9D2E24F6ED2C}" dt="2020-11-15T12:45:32.501" v="3"/>
          <ac:spMkLst>
            <pc:docMk/>
            <pc:sldMk cId="2783515563" sldId="269"/>
            <ac:spMk id="3" creationId="{CAEE6557-28BF-4391-BAB7-236425E3260F}"/>
          </ac:spMkLst>
        </pc:spChg>
      </pc:sldChg>
      <pc:sldChg chg="new del ord">
        <pc:chgData name="Vitus Forsmann" userId="S::forsmann@objectcode.de::f3f602c2-190d-40ed-9986-6fb24ba2ea79" providerId="AD" clId="Web-{A7FE0890-120D-4263-B5D8-9D2E24F6ED2C}" dt="2020-11-15T12:47:24.895" v="38"/>
        <pc:sldMkLst>
          <pc:docMk/>
          <pc:sldMk cId="4000924166" sldId="269"/>
        </pc:sldMkLst>
      </pc:sldChg>
      <pc:sldChg chg="modSp add del ord replId">
        <pc:chgData name="Vitus Forsmann" userId="S::forsmann@objectcode.de::f3f602c2-190d-40ed-9986-6fb24ba2ea79" providerId="AD" clId="Web-{A7FE0890-120D-4263-B5D8-9D2E24F6ED2C}" dt="2020-11-15T12:49:48.757" v="76"/>
        <pc:sldMkLst>
          <pc:docMk/>
          <pc:sldMk cId="4149379094" sldId="269"/>
        </pc:sldMkLst>
        <pc:spChg chg="mod">
          <ac:chgData name="Vitus Forsmann" userId="S::forsmann@objectcode.de::f3f602c2-190d-40ed-9986-6fb24ba2ea79" providerId="AD" clId="Web-{A7FE0890-120D-4263-B5D8-9D2E24F6ED2C}" dt="2020-11-15T12:48:11.442" v="68" actId="20577"/>
          <ac:spMkLst>
            <pc:docMk/>
            <pc:sldMk cId="4149379094" sldId="269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2:47:47.504" v="63" actId="20577"/>
          <ac:spMkLst>
            <pc:docMk/>
            <pc:sldMk cId="4149379094" sldId="269"/>
            <ac:spMk id="146" creationId="{00000000-0000-0000-0000-000000000000}"/>
          </ac:spMkLst>
        </pc:spChg>
      </pc:sldChg>
      <pc:sldChg chg="modSp new del mod modClrScheme chgLayout">
        <pc:chgData name="Vitus Forsmann" userId="S::forsmann@objectcode.de::f3f602c2-190d-40ed-9986-6fb24ba2ea79" providerId="AD" clId="Web-{A7FE0890-120D-4263-B5D8-9D2E24F6ED2C}" dt="2020-11-15T12:46:05.533" v="20"/>
        <pc:sldMkLst>
          <pc:docMk/>
          <pc:sldMk cId="1514841245" sldId="270"/>
        </pc:sldMkLst>
        <pc:spChg chg="mod ord">
          <ac:chgData name="Vitus Forsmann" userId="S::forsmann@objectcode.de::f3f602c2-190d-40ed-9986-6fb24ba2ea79" providerId="AD" clId="Web-{A7FE0890-120D-4263-B5D8-9D2E24F6ED2C}" dt="2020-11-15T12:46:02.815" v="19" actId="20577"/>
          <ac:spMkLst>
            <pc:docMk/>
            <pc:sldMk cId="1514841245" sldId="270"/>
            <ac:spMk id="2" creationId="{756ACAF6-3328-420E-8892-25AEAB8BAE4F}"/>
          </ac:spMkLst>
        </pc:spChg>
        <pc:spChg chg="mod">
          <ac:chgData name="Vitus Forsmann" userId="S::forsmann@objectcode.de::f3f602c2-190d-40ed-9986-6fb24ba2ea79" providerId="AD" clId="Web-{A7FE0890-120D-4263-B5D8-9D2E24F6ED2C}" dt="2020-11-15T12:45:54.002" v="5"/>
          <ac:spMkLst>
            <pc:docMk/>
            <pc:sldMk cId="1514841245" sldId="270"/>
            <ac:spMk id="3" creationId="{C2CA8F6A-D5D1-4079-AE35-3F613FE4F6C8}"/>
          </ac:spMkLst>
        </pc:spChg>
      </pc:sldChg>
      <pc:sldChg chg="addSp delSp modSp add replId">
        <pc:chgData name="Vitus Forsmann" userId="S::forsmann@objectcode.de::f3f602c2-190d-40ed-9986-6fb24ba2ea79" providerId="AD" clId="Web-{A7FE0890-120D-4263-B5D8-9D2E24F6ED2C}" dt="2020-11-15T16:56:30.829" v="2454" actId="20577"/>
        <pc:sldMkLst>
          <pc:docMk/>
          <pc:sldMk cId="3499098442" sldId="270"/>
        </pc:sldMkLst>
        <pc:spChg chg="mod">
          <ac:chgData name="Vitus Forsmann" userId="S::forsmann@objectcode.de::f3f602c2-190d-40ed-9986-6fb24ba2ea79" providerId="AD" clId="Web-{A7FE0890-120D-4263-B5D8-9D2E24F6ED2C}" dt="2020-11-15T16:07:16.426" v="1675" actId="14100"/>
          <ac:spMkLst>
            <pc:docMk/>
            <pc:sldMk cId="3499098442" sldId="270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6:56:30.829" v="2454" actId="20577"/>
          <ac:spMkLst>
            <pc:docMk/>
            <pc:sldMk cId="3499098442" sldId="270"/>
            <ac:spMk id="146" creationId="{00000000-0000-0000-0000-000000000000}"/>
          </ac:spMkLst>
        </pc:spChg>
        <pc:picChg chg="add del mod">
          <ac:chgData name="Vitus Forsmann" userId="S::forsmann@objectcode.de::f3f602c2-190d-40ed-9986-6fb24ba2ea79" providerId="AD" clId="Web-{A7FE0890-120D-4263-B5D8-9D2E24F6ED2C}" dt="2020-11-15T16:07:34.738" v="1678"/>
          <ac:picMkLst>
            <pc:docMk/>
            <pc:sldMk cId="3499098442" sldId="270"/>
            <ac:picMk id="2" creationId="{1978FF77-38CD-4F35-AECE-59BAB63DE78A}"/>
          </ac:picMkLst>
        </pc:picChg>
        <pc:picChg chg="add">
          <ac:chgData name="Vitus Forsmann" userId="S::forsmann@objectcode.de::f3f602c2-190d-40ed-9986-6fb24ba2ea79" providerId="AD" clId="Web-{A7FE0890-120D-4263-B5D8-9D2E24F6ED2C}" dt="2020-11-15T16:07:38.098" v="1679"/>
          <ac:picMkLst>
            <pc:docMk/>
            <pc:sldMk cId="3499098442" sldId="270"/>
            <ac:picMk id="3" creationId="{022AB8C3-114F-45BD-9DE1-263EEAF698C5}"/>
          </ac:picMkLst>
        </pc:picChg>
      </pc:sldChg>
      <pc:sldChg chg="addSp modSp add replId">
        <pc:chgData name="Vitus Forsmann" userId="S::forsmann@objectcode.de::f3f602c2-190d-40ed-9986-6fb24ba2ea79" providerId="AD" clId="Web-{A7FE0890-120D-4263-B5D8-9D2E24F6ED2C}" dt="2020-11-15T16:58:17.222" v="2483" actId="20577"/>
        <pc:sldMkLst>
          <pc:docMk/>
          <pc:sldMk cId="1624409311" sldId="271"/>
        </pc:sldMkLst>
        <pc:spChg chg="mod">
          <ac:chgData name="Vitus Forsmann" userId="S::forsmann@objectcode.de::f3f602c2-190d-40ed-9986-6fb24ba2ea79" providerId="AD" clId="Web-{A7FE0890-120D-4263-B5D8-9D2E24F6ED2C}" dt="2020-11-15T16:58:17.222" v="2483" actId="20577"/>
          <ac:spMkLst>
            <pc:docMk/>
            <pc:sldMk cId="1624409311" sldId="271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6:57:04.330" v="2467" actId="20577"/>
          <ac:spMkLst>
            <pc:docMk/>
            <pc:sldMk cId="1624409311" sldId="271"/>
            <ac:spMk id="146" creationId="{00000000-0000-0000-0000-000000000000}"/>
          </ac:spMkLst>
        </pc:spChg>
        <pc:picChg chg="add mod">
          <ac:chgData name="Vitus Forsmann" userId="S::forsmann@objectcode.de::f3f602c2-190d-40ed-9986-6fb24ba2ea79" providerId="AD" clId="Web-{A7FE0890-120D-4263-B5D8-9D2E24F6ED2C}" dt="2020-11-15T16:09:53.022" v="1684" actId="1076"/>
          <ac:picMkLst>
            <pc:docMk/>
            <pc:sldMk cId="1624409311" sldId="271"/>
            <ac:picMk id="2" creationId="{02536773-E4BD-4E21-840E-03E6D11D8F34}"/>
          </ac:picMkLst>
        </pc:picChg>
      </pc:sldChg>
      <pc:sldChg chg="addSp modSp add replId">
        <pc:chgData name="Vitus Forsmann" userId="S::forsmann@objectcode.de::f3f602c2-190d-40ed-9986-6fb24ba2ea79" providerId="AD" clId="Web-{A7FE0890-120D-4263-B5D8-9D2E24F6ED2C}" dt="2020-11-15T16:56:34.189" v="2456" actId="20577"/>
        <pc:sldMkLst>
          <pc:docMk/>
          <pc:sldMk cId="2477974512" sldId="272"/>
        </pc:sldMkLst>
        <pc:spChg chg="mod">
          <ac:chgData name="Vitus Forsmann" userId="S::forsmann@objectcode.de::f3f602c2-190d-40ed-9986-6fb24ba2ea79" providerId="AD" clId="Web-{A7FE0890-120D-4263-B5D8-9D2E24F6ED2C}" dt="2020-11-15T16:35:56.967" v="2013" actId="20577"/>
          <ac:spMkLst>
            <pc:docMk/>
            <pc:sldMk cId="2477974512" sldId="272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6:56:34.189" v="2456" actId="20577"/>
          <ac:spMkLst>
            <pc:docMk/>
            <pc:sldMk cId="2477974512" sldId="272"/>
            <ac:spMk id="146" creationId="{00000000-0000-0000-0000-000000000000}"/>
          </ac:spMkLst>
        </pc:spChg>
        <pc:picChg chg="add mod">
          <ac:chgData name="Vitus Forsmann" userId="S::forsmann@objectcode.de::f3f602c2-190d-40ed-9986-6fb24ba2ea79" providerId="AD" clId="Web-{A7FE0890-120D-4263-B5D8-9D2E24F6ED2C}" dt="2020-11-15T16:07:31.535" v="1677" actId="1076"/>
          <ac:picMkLst>
            <pc:docMk/>
            <pc:sldMk cId="2477974512" sldId="272"/>
            <ac:picMk id="2" creationId="{B4DBCF48-60B4-440C-A2A6-BDBDCF0DF9B9}"/>
          </ac:picMkLst>
        </pc:picChg>
      </pc:sldChg>
      <pc:sldChg chg="modSp add replId">
        <pc:chgData name="Vitus Forsmann" userId="S::forsmann@objectcode.de::f3f602c2-190d-40ed-9986-6fb24ba2ea79" providerId="AD" clId="Web-{A7FE0890-120D-4263-B5D8-9D2E24F6ED2C}" dt="2020-11-15T17:13:36.360" v="2580" actId="20577"/>
        <pc:sldMkLst>
          <pc:docMk/>
          <pc:sldMk cId="463479256" sldId="273"/>
        </pc:sldMkLst>
        <pc:spChg chg="mod">
          <ac:chgData name="Vitus Forsmann" userId="S::forsmann@objectcode.de::f3f602c2-190d-40ed-9986-6fb24ba2ea79" providerId="AD" clId="Web-{A7FE0890-120D-4263-B5D8-9D2E24F6ED2C}" dt="2020-11-15T17:13:36.360" v="2580" actId="20577"/>
          <ac:spMkLst>
            <pc:docMk/>
            <pc:sldMk cId="463479256" sldId="273"/>
            <ac:spMk id="141" creationId="{00000000-0000-0000-0000-000000000000}"/>
          </ac:spMkLst>
        </pc:spChg>
        <pc:spChg chg="mod">
          <ac:chgData name="Vitus Forsmann" userId="S::forsmann@objectcode.de::f3f602c2-190d-40ed-9986-6fb24ba2ea79" providerId="AD" clId="Web-{A7FE0890-120D-4263-B5D8-9D2E24F6ED2C}" dt="2020-11-15T17:03:24.226" v="2579" actId="20577"/>
          <ac:spMkLst>
            <pc:docMk/>
            <pc:sldMk cId="463479256" sldId="273"/>
            <ac:spMk id="142" creationId="{00000000-0000-0000-0000-000000000000}"/>
          </ac:spMkLst>
        </pc:spChg>
      </pc:sldChg>
    </pc:docChg>
  </pc:docChgLst>
  <pc:docChgLst>
    <pc:chgData name="Vitus Forsmann" userId="S::forsmann@objectcode.de::f3f602c2-190d-40ed-9986-6fb24ba2ea79" providerId="AD" clId="Web-{D3F5B21F-9CA7-4383-926B-1FCD2DEE93DD}"/>
    <pc:docChg chg="addSld delSld modSld sldOrd">
      <pc:chgData name="Vitus Forsmann" userId="S::forsmann@objectcode.de::f3f602c2-190d-40ed-9986-6fb24ba2ea79" providerId="AD" clId="Web-{D3F5B21F-9CA7-4383-926B-1FCD2DEE93DD}" dt="2020-11-20T13:45:20.607" v="482" actId="14100"/>
      <pc:docMkLst>
        <pc:docMk/>
      </pc:docMkLst>
      <pc:sldChg chg="modSp">
        <pc:chgData name="Vitus Forsmann" userId="S::forsmann@objectcode.de::f3f602c2-190d-40ed-9986-6fb24ba2ea79" providerId="AD" clId="Web-{D3F5B21F-9CA7-4383-926B-1FCD2DEE93DD}" dt="2020-11-20T12:22:00.676" v="274" actId="20577"/>
        <pc:sldMkLst>
          <pc:docMk/>
          <pc:sldMk cId="0" sldId="257"/>
        </pc:sldMkLst>
        <pc:spChg chg="mod">
          <ac:chgData name="Vitus Forsmann" userId="S::forsmann@objectcode.de::f3f602c2-190d-40ed-9986-6fb24ba2ea79" providerId="AD" clId="Web-{D3F5B21F-9CA7-4383-926B-1FCD2DEE93DD}" dt="2020-11-20T12:22:00.676" v="274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">
        <pc:chgData name="Vitus Forsmann" userId="S::forsmann@objectcode.de::f3f602c2-190d-40ed-9986-6fb24ba2ea79" providerId="AD" clId="Web-{D3F5B21F-9CA7-4383-926B-1FCD2DEE93DD}" dt="2020-11-20T13:27:17.733" v="318" actId="14100"/>
        <pc:sldMkLst>
          <pc:docMk/>
          <pc:sldMk cId="0" sldId="260"/>
        </pc:sldMkLst>
        <pc:spChg chg="add mod">
          <ac:chgData name="Vitus Forsmann" userId="S::forsmann@objectcode.de::f3f602c2-190d-40ed-9986-6fb24ba2ea79" providerId="AD" clId="Web-{D3F5B21F-9CA7-4383-926B-1FCD2DEE93DD}" dt="2020-11-20T12:00:09.135" v="219" actId="14100"/>
          <ac:spMkLst>
            <pc:docMk/>
            <pc:sldMk cId="0" sldId="260"/>
            <ac:spMk id="2" creationId="{8E1E264E-B8AF-4C12-B5FF-A16C5B25899E}"/>
          </ac:spMkLst>
        </pc:spChg>
        <pc:spChg chg="mod">
          <ac:chgData name="Vitus Forsmann" userId="S::forsmann@objectcode.de::f3f602c2-190d-40ed-9986-6fb24ba2ea79" providerId="AD" clId="Web-{D3F5B21F-9CA7-4383-926B-1FCD2DEE93DD}" dt="2020-11-20T11:08:59.641" v="22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Vitus Forsmann" userId="S::forsmann@objectcode.de::f3f602c2-190d-40ed-9986-6fb24ba2ea79" providerId="AD" clId="Web-{D3F5B21F-9CA7-4383-926B-1FCD2DEE93DD}" dt="2020-11-20T13:27:17.733" v="318" actId="14100"/>
          <ac:spMkLst>
            <pc:docMk/>
            <pc:sldMk cId="0" sldId="260"/>
            <ac:spMk id="142" creationId="{00000000-0000-0000-0000-000000000000}"/>
          </ac:spMkLst>
        </pc:spChg>
        <pc:picChg chg="add del mod">
          <ac:chgData name="Vitus Forsmann" userId="S::forsmann@objectcode.de::f3f602c2-190d-40ed-9986-6fb24ba2ea79" providerId="AD" clId="Web-{D3F5B21F-9CA7-4383-926B-1FCD2DEE93DD}" dt="2020-11-20T11:31:20.494" v="115"/>
          <ac:picMkLst>
            <pc:docMk/>
            <pc:sldMk cId="0" sldId="260"/>
            <ac:picMk id="3" creationId="{73DD95C3-3FFA-4C98-AE34-9522C00C97AE}"/>
          </ac:picMkLst>
        </pc:picChg>
        <pc:picChg chg="add del mod">
          <ac:chgData name="Vitus Forsmann" userId="S::forsmann@objectcode.de::f3f602c2-190d-40ed-9986-6fb24ba2ea79" providerId="AD" clId="Web-{D3F5B21F-9CA7-4383-926B-1FCD2DEE93DD}" dt="2020-11-20T11:33:34.715" v="125"/>
          <ac:picMkLst>
            <pc:docMk/>
            <pc:sldMk cId="0" sldId="260"/>
            <ac:picMk id="4" creationId="{343979B1-F032-4540-A796-1C177391B076}"/>
          </ac:picMkLst>
        </pc:picChg>
        <pc:picChg chg="add mod">
          <ac:chgData name="Vitus Forsmann" userId="S::forsmann@objectcode.de::f3f602c2-190d-40ed-9986-6fb24ba2ea79" providerId="AD" clId="Web-{D3F5B21F-9CA7-4383-926B-1FCD2DEE93DD}" dt="2020-11-20T11:36:23.234" v="189" actId="14100"/>
          <ac:picMkLst>
            <pc:docMk/>
            <pc:sldMk cId="0" sldId="260"/>
            <ac:picMk id="5" creationId="{BE025459-7EF8-4F6C-AFE8-5F91E0E403FB}"/>
          </ac:picMkLst>
        </pc:picChg>
      </pc:sldChg>
      <pc:sldChg chg="modSp">
        <pc:chgData name="Vitus Forsmann" userId="S::forsmann@objectcode.de::f3f602c2-190d-40ed-9986-6fb24ba2ea79" providerId="AD" clId="Web-{D3F5B21F-9CA7-4383-926B-1FCD2DEE93DD}" dt="2020-11-20T11:17:21.838" v="91" actId="20577"/>
        <pc:sldMkLst>
          <pc:docMk/>
          <pc:sldMk cId="3499098442" sldId="270"/>
        </pc:sldMkLst>
        <pc:spChg chg="mod">
          <ac:chgData name="Vitus Forsmann" userId="S::forsmann@objectcode.de::f3f602c2-190d-40ed-9986-6fb24ba2ea79" providerId="AD" clId="Web-{D3F5B21F-9CA7-4383-926B-1FCD2DEE93DD}" dt="2020-11-20T11:17:21.838" v="91" actId="20577"/>
          <ac:spMkLst>
            <pc:docMk/>
            <pc:sldMk cId="3499098442" sldId="270"/>
            <ac:spMk id="145" creationId="{00000000-0000-0000-0000-000000000000}"/>
          </ac:spMkLst>
        </pc:spChg>
      </pc:sldChg>
      <pc:sldChg chg="modSp">
        <pc:chgData name="Vitus Forsmann" userId="S::forsmann@objectcode.de::f3f602c2-190d-40ed-9986-6fb24ba2ea79" providerId="AD" clId="Web-{D3F5B21F-9CA7-4383-926B-1FCD2DEE93DD}" dt="2020-11-20T11:08:33.703" v="20" actId="20577"/>
        <pc:sldMkLst>
          <pc:docMk/>
          <pc:sldMk cId="2477974512" sldId="272"/>
        </pc:sldMkLst>
        <pc:spChg chg="mod">
          <ac:chgData name="Vitus Forsmann" userId="S::forsmann@objectcode.de::f3f602c2-190d-40ed-9986-6fb24ba2ea79" providerId="AD" clId="Web-{D3F5B21F-9CA7-4383-926B-1FCD2DEE93DD}" dt="2020-11-20T11:08:33.703" v="20" actId="20577"/>
          <ac:spMkLst>
            <pc:docMk/>
            <pc:sldMk cId="2477974512" sldId="272"/>
            <ac:spMk id="145" creationId="{00000000-0000-0000-0000-000000000000}"/>
          </ac:spMkLst>
        </pc:spChg>
      </pc:sldChg>
      <pc:sldChg chg="addSp delSp modSp">
        <pc:chgData name="Vitus Forsmann" userId="S::forsmann@objectcode.de::f3f602c2-190d-40ed-9986-6fb24ba2ea79" providerId="AD" clId="Web-{D3F5B21F-9CA7-4383-926B-1FCD2DEE93DD}" dt="2020-11-20T13:26:58.811" v="308"/>
        <pc:sldMkLst>
          <pc:docMk/>
          <pc:sldMk cId="463479256" sldId="273"/>
        </pc:sldMkLst>
        <pc:spChg chg="add del mod">
          <ac:chgData name="Vitus Forsmann" userId="S::forsmann@objectcode.de::f3f602c2-190d-40ed-9986-6fb24ba2ea79" providerId="AD" clId="Web-{D3F5B21F-9CA7-4383-926B-1FCD2DEE93DD}" dt="2020-11-20T12:09:53.821" v="260"/>
          <ac:spMkLst>
            <pc:docMk/>
            <pc:sldMk cId="463479256" sldId="273"/>
            <ac:spMk id="3" creationId="{3A8DC76E-9D8A-4980-910E-71C6056F1E2B}"/>
          </ac:spMkLst>
        </pc:spChg>
        <pc:spChg chg="mod">
          <ac:chgData name="Vitus Forsmann" userId="S::forsmann@objectcode.de::f3f602c2-190d-40ed-9986-6fb24ba2ea79" providerId="AD" clId="Web-{D3F5B21F-9CA7-4383-926B-1FCD2DEE93DD}" dt="2020-11-20T12:54:22.883" v="297" actId="20577"/>
          <ac:spMkLst>
            <pc:docMk/>
            <pc:sldMk cId="463479256" sldId="273"/>
            <ac:spMk id="142" creationId="{00000000-0000-0000-0000-000000000000}"/>
          </ac:spMkLst>
        </pc:spChg>
        <pc:picChg chg="add del mod">
          <ac:chgData name="Vitus Forsmann" userId="S::forsmann@objectcode.de::f3f602c2-190d-40ed-9986-6fb24ba2ea79" providerId="AD" clId="Web-{D3F5B21F-9CA7-4383-926B-1FCD2DEE93DD}" dt="2020-11-20T12:08:27.615" v="253"/>
          <ac:picMkLst>
            <pc:docMk/>
            <pc:sldMk cId="463479256" sldId="273"/>
            <ac:picMk id="2" creationId="{ADC1ECC1-5F1E-48EA-B221-3338E1A80DB2}"/>
          </ac:picMkLst>
        </pc:picChg>
        <pc:picChg chg="add del mod">
          <ac:chgData name="Vitus Forsmann" userId="S::forsmann@objectcode.de::f3f602c2-190d-40ed-9986-6fb24ba2ea79" providerId="AD" clId="Web-{D3F5B21F-9CA7-4383-926B-1FCD2DEE93DD}" dt="2020-11-20T13:26:58.811" v="308"/>
          <ac:picMkLst>
            <pc:docMk/>
            <pc:sldMk cId="463479256" sldId="273"/>
            <ac:picMk id="4" creationId="{6E7CC561-714E-4336-9C9E-C1B24C5F5181}"/>
          </ac:picMkLst>
        </pc:picChg>
      </pc:sldChg>
      <pc:sldChg chg="new del ord">
        <pc:chgData name="Vitus Forsmann" userId="S::forsmann@objectcode.de::f3f602c2-190d-40ed-9986-6fb24ba2ea79" providerId="AD" clId="Web-{D3F5B21F-9CA7-4383-926B-1FCD2DEE93DD}" dt="2020-11-20T11:10:01.158" v="27"/>
        <pc:sldMkLst>
          <pc:docMk/>
          <pc:sldMk cId="2174956576" sldId="279"/>
        </pc:sldMkLst>
      </pc:sldChg>
      <pc:sldChg chg="addSp delSp modSp add ord replId">
        <pc:chgData name="Vitus Forsmann" userId="S::forsmann@objectcode.de::f3f602c2-190d-40ed-9986-6fb24ba2ea79" providerId="AD" clId="Web-{D3F5B21F-9CA7-4383-926B-1FCD2DEE93DD}" dt="2020-11-20T13:28:43.562" v="362" actId="1076"/>
        <pc:sldMkLst>
          <pc:docMk/>
          <pc:sldMk cId="4029409732" sldId="279"/>
        </pc:sldMkLst>
        <pc:spChg chg="add mod">
          <ac:chgData name="Vitus Forsmann" userId="S::forsmann@objectcode.de::f3f602c2-190d-40ed-9986-6fb24ba2ea79" providerId="AD" clId="Web-{D3F5B21F-9CA7-4383-926B-1FCD2DEE93DD}" dt="2020-11-20T13:28:43.562" v="362" actId="1076"/>
          <ac:spMkLst>
            <pc:docMk/>
            <pc:sldMk cId="4029409732" sldId="279"/>
            <ac:spMk id="3" creationId="{4118FC18-9661-468E-8DBB-EC27B638406E}"/>
          </ac:spMkLst>
        </pc:spChg>
        <pc:spChg chg="mod">
          <ac:chgData name="Vitus Forsmann" userId="S::forsmann@objectcode.de::f3f602c2-190d-40ed-9986-6fb24ba2ea79" providerId="AD" clId="Web-{D3F5B21F-9CA7-4383-926B-1FCD2DEE93DD}" dt="2020-11-20T12:54:17.274" v="294" actId="20577"/>
          <ac:spMkLst>
            <pc:docMk/>
            <pc:sldMk cId="4029409732" sldId="279"/>
            <ac:spMk id="142" creationId="{00000000-0000-0000-0000-000000000000}"/>
          </ac:spMkLst>
        </pc:spChg>
        <pc:picChg chg="add del mod">
          <ac:chgData name="Vitus Forsmann" userId="S::forsmann@objectcode.de::f3f602c2-190d-40ed-9986-6fb24ba2ea79" providerId="AD" clId="Web-{D3F5B21F-9CA7-4383-926B-1FCD2DEE93DD}" dt="2020-11-20T12:57:17.276" v="302"/>
          <ac:picMkLst>
            <pc:docMk/>
            <pc:sldMk cId="4029409732" sldId="279"/>
            <ac:picMk id="2" creationId="{785558D6-9E5F-4702-A7A9-D8667FCD4BCE}"/>
          </ac:picMkLst>
        </pc:picChg>
        <pc:picChg chg="add mod">
          <ac:chgData name="Vitus Forsmann" userId="S::forsmann@objectcode.de::f3f602c2-190d-40ed-9986-6fb24ba2ea79" providerId="AD" clId="Web-{D3F5B21F-9CA7-4383-926B-1FCD2DEE93DD}" dt="2020-11-20T13:28:20.140" v="354" actId="1076"/>
          <ac:picMkLst>
            <pc:docMk/>
            <pc:sldMk cId="4029409732" sldId="279"/>
            <ac:picMk id="2" creationId="{BA7C5AE3-7EE7-468D-9470-6016C66DE67E}"/>
          </ac:picMkLst>
        </pc:picChg>
        <pc:picChg chg="del">
          <ac:chgData name="Vitus Forsmann" userId="S::forsmann@objectcode.de::f3f602c2-190d-40ed-9986-6fb24ba2ea79" providerId="AD" clId="Web-{D3F5B21F-9CA7-4383-926B-1FCD2DEE93DD}" dt="2020-11-20T12:53:48.820" v="283"/>
          <ac:picMkLst>
            <pc:docMk/>
            <pc:sldMk cId="4029409732" sldId="279"/>
            <ac:picMk id="4" creationId="{6E7CC561-714E-4336-9C9E-C1B24C5F5181}"/>
          </ac:picMkLst>
        </pc:picChg>
      </pc:sldChg>
      <pc:sldChg chg="modSp add ord replId">
        <pc:chgData name="Vitus Forsmann" userId="S::forsmann@objectcode.de::f3f602c2-190d-40ed-9986-6fb24ba2ea79" providerId="AD" clId="Web-{D3F5B21F-9CA7-4383-926B-1FCD2DEE93DD}" dt="2020-11-20T13:45:20.607" v="482" actId="14100"/>
        <pc:sldMkLst>
          <pc:docMk/>
          <pc:sldMk cId="3260054233" sldId="280"/>
        </pc:sldMkLst>
        <pc:spChg chg="mod">
          <ac:chgData name="Vitus Forsmann" userId="S::forsmann@objectcode.de::f3f602c2-190d-40ed-9986-6fb24ba2ea79" providerId="AD" clId="Web-{D3F5B21F-9CA7-4383-926B-1FCD2DEE93DD}" dt="2020-11-20T13:44:52.451" v="480" actId="14100"/>
          <ac:spMkLst>
            <pc:docMk/>
            <pc:sldMk cId="3260054233" sldId="280"/>
            <ac:spMk id="2" creationId="{8E1E264E-B8AF-4C12-B5FF-A16C5B25899E}"/>
          </ac:spMkLst>
        </pc:spChg>
        <pc:spChg chg="mod">
          <ac:chgData name="Vitus Forsmann" userId="S::forsmann@objectcode.de::f3f602c2-190d-40ed-9986-6fb24ba2ea79" providerId="AD" clId="Web-{D3F5B21F-9CA7-4383-926B-1FCD2DEE93DD}" dt="2020-11-20T13:41:54.839" v="367" actId="20577"/>
          <ac:spMkLst>
            <pc:docMk/>
            <pc:sldMk cId="3260054233" sldId="280"/>
            <ac:spMk id="142" creationId="{00000000-0000-0000-0000-000000000000}"/>
          </ac:spMkLst>
        </pc:spChg>
        <pc:picChg chg="mod">
          <ac:chgData name="Vitus Forsmann" userId="S::forsmann@objectcode.de::f3f602c2-190d-40ed-9986-6fb24ba2ea79" providerId="AD" clId="Web-{D3F5B21F-9CA7-4383-926B-1FCD2DEE93DD}" dt="2020-11-20T13:45:20.607" v="482" actId="14100"/>
          <ac:picMkLst>
            <pc:docMk/>
            <pc:sldMk cId="3260054233" sldId="280"/>
            <ac:picMk id="5" creationId="{BE025459-7EF8-4F6C-AFE8-5F91E0E403FB}"/>
          </ac:picMkLst>
        </pc:picChg>
      </pc:sldChg>
      <pc:sldChg chg="modSp add del ord replId">
        <pc:chgData name="Vitus Forsmann" userId="S::forsmann@objectcode.de::f3f602c2-190d-40ed-9986-6fb24ba2ea79" providerId="AD" clId="Web-{D3F5B21F-9CA7-4383-926B-1FCD2DEE93DD}" dt="2020-11-20T11:12:16.348" v="79"/>
        <pc:sldMkLst>
          <pc:docMk/>
          <pc:sldMk cId="3731940739" sldId="280"/>
        </pc:sldMkLst>
        <pc:spChg chg="mod">
          <ac:chgData name="Vitus Forsmann" userId="S::forsmann@objectcode.de::f3f602c2-190d-40ed-9986-6fb24ba2ea79" providerId="AD" clId="Web-{D3F5B21F-9CA7-4383-926B-1FCD2DEE93DD}" dt="2020-11-20T11:10:06.893" v="30" actId="20577"/>
          <ac:spMkLst>
            <pc:docMk/>
            <pc:sldMk cId="3731940739" sldId="280"/>
            <ac:spMk id="130" creationId="{00000000-0000-0000-0000-000000000000}"/>
          </ac:spMkLst>
        </pc:spChg>
        <pc:spChg chg="mod">
          <ac:chgData name="Vitus Forsmann" userId="S::forsmann@objectcode.de::f3f602c2-190d-40ed-9986-6fb24ba2ea79" providerId="AD" clId="Web-{D3F5B21F-9CA7-4383-926B-1FCD2DEE93DD}" dt="2020-11-20T11:12:14.254" v="78" actId="20577"/>
          <ac:spMkLst>
            <pc:docMk/>
            <pc:sldMk cId="3731940739" sldId="280"/>
            <ac:spMk id="131" creationId="{00000000-0000-0000-0000-000000000000}"/>
          </ac:spMkLst>
        </pc:spChg>
        <pc:spChg chg="mod">
          <ac:chgData name="Vitus Forsmann" userId="S::forsmann@objectcode.de::f3f602c2-190d-40ed-9986-6fb24ba2ea79" providerId="AD" clId="Web-{D3F5B21F-9CA7-4383-926B-1FCD2DEE93DD}" dt="2020-11-20T11:10:13.002" v="47" actId="20577"/>
          <ac:spMkLst>
            <pc:docMk/>
            <pc:sldMk cId="3731940739" sldId="280"/>
            <ac:spMk id="132" creationId="{00000000-0000-0000-0000-000000000000}"/>
          </ac:spMkLst>
        </pc:spChg>
      </pc:sldChg>
    </pc:docChg>
  </pc:docChgLst>
  <pc:docChgLst>
    <pc:chgData name="Vitus Forsmann" userId="S::forsmann@objectcode.de::f3f602c2-190d-40ed-9986-6fb24ba2ea79" providerId="AD" clId="Web-{9E25CFD8-5CA1-E81F-DE54-47CAA7B1C89C}"/>
    <pc:docChg chg="addSld delSld modSld sldOrd">
      <pc:chgData name="Vitus Forsmann" userId="S::forsmann@objectcode.de::f3f602c2-190d-40ed-9986-6fb24ba2ea79" providerId="AD" clId="Web-{9E25CFD8-5CA1-E81F-DE54-47CAA7B1C89C}" dt="2020-11-20T18:01:48.406" v="4599" actId="20577"/>
      <pc:docMkLst>
        <pc:docMk/>
      </pc:docMkLst>
      <pc:sldChg chg="modSp">
        <pc:chgData name="Vitus Forsmann" userId="S::forsmann@objectcode.de::f3f602c2-190d-40ed-9986-6fb24ba2ea79" providerId="AD" clId="Web-{9E25CFD8-5CA1-E81F-DE54-47CAA7B1C89C}" dt="2020-11-20T17:18:00.185" v="3609" actId="20577"/>
        <pc:sldMkLst>
          <pc:docMk/>
          <pc:sldMk cId="0" sldId="257"/>
        </pc:sldMkLst>
        <pc:spChg chg="mod">
          <ac:chgData name="Vitus Forsmann" userId="S::forsmann@objectcode.de::f3f602c2-190d-40ed-9986-6fb24ba2ea79" providerId="AD" clId="Web-{9E25CFD8-5CA1-E81F-DE54-47CAA7B1C89C}" dt="2020-11-20T17:18:00.185" v="3609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">
        <pc:chgData name="Vitus Forsmann" userId="S::forsmann@objectcode.de::f3f602c2-190d-40ed-9986-6fb24ba2ea79" providerId="AD" clId="Web-{9E25CFD8-5CA1-E81F-DE54-47CAA7B1C89C}" dt="2020-11-20T16:45:11.364" v="2553" actId="1076"/>
        <pc:sldMkLst>
          <pc:docMk/>
          <pc:sldMk cId="0" sldId="264"/>
        </pc:sldMkLst>
        <pc:spChg chg="mod">
          <ac:chgData name="Vitus Forsmann" userId="S::forsmann@objectcode.de::f3f602c2-190d-40ed-9986-6fb24ba2ea79" providerId="AD" clId="Web-{9E25CFD8-5CA1-E81F-DE54-47CAA7B1C89C}" dt="2020-11-20T14:47:13.305" v="422" actId="20577"/>
          <ac:spMkLst>
            <pc:docMk/>
            <pc:sldMk cId="0" sldId="264"/>
            <ac:spMk id="154" creationId="{00000000-0000-0000-0000-000000000000}"/>
          </ac:spMkLst>
        </pc:spChg>
        <pc:picChg chg="add del mod">
          <ac:chgData name="Vitus Forsmann" userId="S::forsmann@objectcode.de::f3f602c2-190d-40ed-9986-6fb24ba2ea79" providerId="AD" clId="Web-{9E25CFD8-5CA1-E81F-DE54-47CAA7B1C89C}" dt="2020-11-20T16:27:20.022" v="2053"/>
          <ac:picMkLst>
            <pc:docMk/>
            <pc:sldMk cId="0" sldId="264"/>
            <ac:picMk id="2" creationId="{333886C5-7047-414D-82A4-D06C9AB336C7}"/>
          </ac:picMkLst>
        </pc:picChg>
        <pc:picChg chg="add del mod">
          <ac:chgData name="Vitus Forsmann" userId="S::forsmann@objectcode.de::f3f602c2-190d-40ed-9986-6fb24ba2ea79" providerId="AD" clId="Web-{9E25CFD8-5CA1-E81F-DE54-47CAA7B1C89C}" dt="2020-11-20T16:27:58.960" v="2059"/>
          <ac:picMkLst>
            <pc:docMk/>
            <pc:sldMk cId="0" sldId="264"/>
            <ac:picMk id="3" creationId="{3D6C958F-2E2C-4D81-AFA7-1FC293976E98}"/>
          </ac:picMkLst>
        </pc:picChg>
        <pc:picChg chg="add del mod">
          <ac:chgData name="Vitus Forsmann" userId="S::forsmann@objectcode.de::f3f602c2-190d-40ed-9986-6fb24ba2ea79" providerId="AD" clId="Web-{9E25CFD8-5CA1-E81F-DE54-47CAA7B1C89C}" dt="2020-11-20T16:28:02.632" v="2061"/>
          <ac:picMkLst>
            <pc:docMk/>
            <pc:sldMk cId="0" sldId="264"/>
            <ac:picMk id="4" creationId="{0538C7E8-A394-4DC2-BCDA-D8C8DD3C8BCA}"/>
          </ac:picMkLst>
        </pc:picChg>
        <pc:picChg chg="add del mod">
          <ac:chgData name="Vitus Forsmann" userId="S::forsmann@objectcode.de::f3f602c2-190d-40ed-9986-6fb24ba2ea79" providerId="AD" clId="Web-{9E25CFD8-5CA1-E81F-DE54-47CAA7B1C89C}" dt="2020-11-20T16:44:37.473" v="2548"/>
          <ac:picMkLst>
            <pc:docMk/>
            <pc:sldMk cId="0" sldId="264"/>
            <ac:picMk id="5" creationId="{7810BB28-6CAA-4308-A404-A39064D67D1B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6:45:11.364" v="2553" actId="1076"/>
          <ac:picMkLst>
            <pc:docMk/>
            <pc:sldMk cId="0" sldId="264"/>
            <ac:picMk id="6" creationId="{13120669-C1BC-4260-AD5E-7889C2148766}"/>
          </ac:picMkLst>
        </pc:picChg>
      </pc:sldChg>
      <pc:sldChg chg="addSp modSp">
        <pc:chgData name="Vitus Forsmann" userId="S::forsmann@objectcode.de::f3f602c2-190d-40ed-9986-6fb24ba2ea79" providerId="AD" clId="Web-{9E25CFD8-5CA1-E81F-DE54-47CAA7B1C89C}" dt="2020-11-20T17:41:50.641" v="4236" actId="20577"/>
        <pc:sldMkLst>
          <pc:docMk/>
          <pc:sldMk cId="3499098442" sldId="270"/>
        </pc:sldMkLst>
        <pc:spChg chg="add mod">
          <ac:chgData name="Vitus Forsmann" userId="S::forsmann@objectcode.de::f3f602c2-190d-40ed-9986-6fb24ba2ea79" providerId="AD" clId="Web-{9E25CFD8-5CA1-E81F-DE54-47CAA7B1C89C}" dt="2020-11-20T17:41:20.656" v="4231" actId="14100"/>
          <ac:spMkLst>
            <pc:docMk/>
            <pc:sldMk cId="3499098442" sldId="270"/>
            <ac:spMk id="7" creationId="{64B4C41E-98CA-4EFB-9575-A7812FD35A65}"/>
          </ac:spMkLst>
        </pc:spChg>
        <pc:spChg chg="mod">
          <ac:chgData name="Vitus Forsmann" userId="S::forsmann@objectcode.de::f3f602c2-190d-40ed-9986-6fb24ba2ea79" providerId="AD" clId="Web-{9E25CFD8-5CA1-E81F-DE54-47CAA7B1C89C}" dt="2020-11-20T17:41:50.641" v="4236" actId="20577"/>
          <ac:spMkLst>
            <pc:docMk/>
            <pc:sldMk cId="3499098442" sldId="270"/>
            <ac:spMk id="145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7:37:10.919" v="4174" actId="14100"/>
          <ac:spMkLst>
            <pc:docMk/>
            <pc:sldMk cId="3499098442" sldId="270"/>
            <ac:spMk id="147" creationId="{00000000-0000-0000-0000-000000000000}"/>
          </ac:spMkLst>
        </pc:spChg>
      </pc:sldChg>
      <pc:sldChg chg="addSp modSp">
        <pc:chgData name="Vitus Forsmann" userId="S::forsmann@objectcode.de::f3f602c2-190d-40ed-9986-6fb24ba2ea79" providerId="AD" clId="Web-{9E25CFD8-5CA1-E81F-DE54-47CAA7B1C89C}" dt="2020-11-20T17:44:35.502" v="4289" actId="20577"/>
        <pc:sldMkLst>
          <pc:docMk/>
          <pc:sldMk cId="1624409311" sldId="271"/>
        </pc:sldMkLst>
        <pc:spChg chg="add mod">
          <ac:chgData name="Vitus Forsmann" userId="S::forsmann@objectcode.de::f3f602c2-190d-40ed-9986-6fb24ba2ea79" providerId="AD" clId="Web-{9E25CFD8-5CA1-E81F-DE54-47CAA7B1C89C}" dt="2020-11-20T17:44:35.502" v="4289" actId="20577"/>
          <ac:spMkLst>
            <pc:docMk/>
            <pc:sldMk cId="1624409311" sldId="271"/>
            <ac:spMk id="3" creationId="{525718FB-0FBE-4872-8AF5-DAE51B893BE2}"/>
          </ac:spMkLst>
        </pc:spChg>
        <pc:spChg chg="mod">
          <ac:chgData name="Vitus Forsmann" userId="S::forsmann@objectcode.de::f3f602c2-190d-40ed-9986-6fb24ba2ea79" providerId="AD" clId="Web-{9E25CFD8-5CA1-E81F-DE54-47CAA7B1C89C}" dt="2020-11-20T17:43:20.861" v="4247" actId="20577"/>
          <ac:spMkLst>
            <pc:docMk/>
            <pc:sldMk cId="1624409311" sldId="271"/>
            <ac:spMk id="145" creationId="{00000000-0000-0000-0000-000000000000}"/>
          </ac:spMkLst>
        </pc:spChg>
      </pc:sldChg>
      <pc:sldChg chg="addSp delSp modSp">
        <pc:chgData name="Vitus Forsmann" userId="S::forsmann@objectcode.de::f3f602c2-190d-40ed-9986-6fb24ba2ea79" providerId="AD" clId="Web-{9E25CFD8-5CA1-E81F-DE54-47CAA7B1C89C}" dt="2020-11-20T17:53:10.087" v="4415" actId="20577"/>
        <pc:sldMkLst>
          <pc:docMk/>
          <pc:sldMk cId="463479256" sldId="273"/>
        </pc:sldMkLst>
        <pc:spChg chg="add mod">
          <ac:chgData name="Vitus Forsmann" userId="S::forsmann@objectcode.de::f3f602c2-190d-40ed-9986-6fb24ba2ea79" providerId="AD" clId="Web-{9E25CFD8-5CA1-E81F-DE54-47CAA7B1C89C}" dt="2020-11-20T17:53:07.165" v="4414" actId="20577"/>
          <ac:spMkLst>
            <pc:docMk/>
            <pc:sldMk cId="463479256" sldId="273"/>
            <ac:spMk id="3" creationId="{3BCBED3C-BBCE-4E91-8B71-DBC9CDE0D62F}"/>
          </ac:spMkLst>
        </pc:spChg>
        <pc:spChg chg="add del mod">
          <ac:chgData name="Vitus Forsmann" userId="S::forsmann@objectcode.de::f3f602c2-190d-40ed-9986-6fb24ba2ea79" providerId="AD" clId="Web-{9E25CFD8-5CA1-E81F-DE54-47CAA7B1C89C}" dt="2020-11-20T17:47:19.333" v="4316"/>
          <ac:spMkLst>
            <pc:docMk/>
            <pc:sldMk cId="463479256" sldId="273"/>
            <ac:spMk id="5" creationId="{B43BA12E-FD44-4F98-9D72-E51FF190A6F0}"/>
          </ac:spMkLst>
        </pc:spChg>
        <pc:spChg chg="add mod">
          <ac:chgData name="Vitus Forsmann" userId="S::forsmann@objectcode.de::f3f602c2-190d-40ed-9986-6fb24ba2ea79" providerId="AD" clId="Web-{9E25CFD8-5CA1-E81F-DE54-47CAA7B1C89C}" dt="2020-11-20T17:53:10.087" v="4415" actId="20577"/>
          <ac:spMkLst>
            <pc:docMk/>
            <pc:sldMk cId="463479256" sldId="273"/>
            <ac:spMk id="6" creationId="{5D75EE19-DFA4-4421-AE34-4DF653111E7D}"/>
          </ac:spMkLst>
        </pc:spChg>
        <pc:picChg chg="add del mod">
          <ac:chgData name="Vitus Forsmann" userId="S::forsmann@objectcode.de::f3f602c2-190d-40ed-9986-6fb24ba2ea79" providerId="AD" clId="Web-{9E25CFD8-5CA1-E81F-DE54-47CAA7B1C89C}" dt="2020-11-20T14:33:51.248" v="376"/>
          <ac:picMkLst>
            <pc:docMk/>
            <pc:sldMk cId="463479256" sldId="273"/>
            <ac:picMk id="2" creationId="{04903BD4-CD09-4B17-AABA-CAAF51C8218E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4:34:12.108" v="382" actId="1076"/>
          <ac:picMkLst>
            <pc:docMk/>
            <pc:sldMk cId="463479256" sldId="273"/>
            <ac:picMk id="4" creationId="{49C32234-ACDC-42DB-8B6D-70F5E8DECA26}"/>
          </ac:picMkLst>
        </pc:picChg>
      </pc:sldChg>
      <pc:sldChg chg="modSp">
        <pc:chgData name="Vitus Forsmann" userId="S::forsmann@objectcode.de::f3f602c2-190d-40ed-9986-6fb24ba2ea79" providerId="AD" clId="Web-{9E25CFD8-5CA1-E81F-DE54-47CAA7B1C89C}" dt="2020-11-20T16:35:38.591" v="2325" actId="20577"/>
        <pc:sldMkLst>
          <pc:docMk/>
          <pc:sldMk cId="3292538432" sldId="274"/>
        </pc:sldMkLst>
        <pc:spChg chg="mod">
          <ac:chgData name="Vitus Forsmann" userId="S::forsmann@objectcode.de::f3f602c2-190d-40ed-9986-6fb24ba2ea79" providerId="AD" clId="Web-{9E25CFD8-5CA1-E81F-DE54-47CAA7B1C89C}" dt="2020-11-20T16:35:38.591" v="2325" actId="20577"/>
          <ac:spMkLst>
            <pc:docMk/>
            <pc:sldMk cId="3292538432" sldId="274"/>
            <ac:spMk id="148" creationId="{00000000-0000-0000-0000-000000000000}"/>
          </ac:spMkLst>
        </pc:spChg>
      </pc:sldChg>
      <pc:sldChg chg="addSp modSp">
        <pc:chgData name="Vitus Forsmann" userId="S::forsmann@objectcode.de::f3f602c2-190d-40ed-9986-6fb24ba2ea79" providerId="AD" clId="Web-{9E25CFD8-5CA1-E81F-DE54-47CAA7B1C89C}" dt="2020-11-20T18:00:16.373" v="4584" actId="20577"/>
        <pc:sldMkLst>
          <pc:docMk/>
          <pc:sldMk cId="2522530182" sldId="275"/>
        </pc:sldMkLst>
        <pc:spChg chg="add mod">
          <ac:chgData name="Vitus Forsmann" userId="S::forsmann@objectcode.de::f3f602c2-190d-40ed-9986-6fb24ba2ea79" providerId="AD" clId="Web-{9E25CFD8-5CA1-E81F-DE54-47CAA7B1C89C}" dt="2020-11-20T18:00:16.373" v="4584" actId="20577"/>
          <ac:spMkLst>
            <pc:docMk/>
            <pc:sldMk cId="2522530182" sldId="275"/>
            <ac:spMk id="2" creationId="{8D18683C-1D44-46A3-B4AC-E281C443B498}"/>
          </ac:spMkLst>
        </pc:spChg>
        <pc:spChg chg="mod">
          <ac:chgData name="Vitus Forsmann" userId="S::forsmann@objectcode.de::f3f602c2-190d-40ed-9986-6fb24ba2ea79" providerId="AD" clId="Web-{9E25CFD8-5CA1-E81F-DE54-47CAA7B1C89C}" dt="2020-11-20T16:35:34.716" v="2324" actId="20577"/>
          <ac:spMkLst>
            <pc:docMk/>
            <pc:sldMk cId="2522530182" sldId="275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6:15:11.638" v="1715" actId="20577"/>
          <ac:spMkLst>
            <pc:docMk/>
            <pc:sldMk cId="2522530182" sldId="275"/>
            <ac:spMk id="154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6:46:15.615" v="2568" actId="20577"/>
          <ac:spMkLst>
            <pc:docMk/>
            <pc:sldMk cId="2522530182" sldId="275"/>
            <ac:spMk id="155" creationId="{00000000-0000-0000-0000-000000000000}"/>
          </ac:spMkLst>
        </pc:spChg>
        <pc:picChg chg="add mod">
          <ac:chgData name="Vitus Forsmann" userId="S::forsmann@objectcode.de::f3f602c2-190d-40ed-9986-6fb24ba2ea79" providerId="AD" clId="Web-{9E25CFD8-5CA1-E81F-DE54-47CAA7B1C89C}" dt="2020-11-20T17:59:08.607" v="4529" actId="1076"/>
          <ac:picMkLst>
            <pc:docMk/>
            <pc:sldMk cId="2522530182" sldId="275"/>
            <ac:picMk id="3" creationId="{00775BA1-0EBE-4266-9EF2-5A5BAAB5BC85}"/>
          </ac:picMkLst>
        </pc:picChg>
      </pc:sldChg>
      <pc:sldChg chg="addSp modSp">
        <pc:chgData name="Vitus Forsmann" userId="S::forsmann@objectcode.de::f3f602c2-190d-40ed-9986-6fb24ba2ea79" providerId="AD" clId="Web-{9E25CFD8-5CA1-E81F-DE54-47CAA7B1C89C}" dt="2020-11-20T18:01:48.406" v="4599" actId="20577"/>
        <pc:sldMkLst>
          <pc:docMk/>
          <pc:sldMk cId="2386001915" sldId="276"/>
        </pc:sldMkLst>
        <pc:spChg chg="add mod">
          <ac:chgData name="Vitus Forsmann" userId="S::forsmann@objectcode.de::f3f602c2-190d-40ed-9986-6fb24ba2ea79" providerId="AD" clId="Web-{9E25CFD8-5CA1-E81F-DE54-47CAA7B1C89C}" dt="2020-11-20T18:01:48.406" v="4599" actId="20577"/>
          <ac:spMkLst>
            <pc:docMk/>
            <pc:sldMk cId="2386001915" sldId="276"/>
            <ac:spMk id="2" creationId="{B2EC5CF6-4385-4DB0-8FF6-28D176AEB63B}"/>
          </ac:spMkLst>
        </pc:spChg>
        <pc:spChg chg="mod">
          <ac:chgData name="Vitus Forsmann" userId="S::forsmann@objectcode.de::f3f602c2-190d-40ed-9986-6fb24ba2ea79" providerId="AD" clId="Web-{9E25CFD8-5CA1-E81F-DE54-47CAA7B1C89C}" dt="2020-11-20T16:45:54.067" v="2563" actId="20577"/>
          <ac:spMkLst>
            <pc:docMk/>
            <pc:sldMk cId="2386001915" sldId="276"/>
            <ac:spMk id="154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7:08:26.209" v="3494" actId="20577"/>
          <ac:spMkLst>
            <pc:docMk/>
            <pc:sldMk cId="2386001915" sldId="276"/>
            <ac:spMk id="155" creationId="{00000000-0000-0000-0000-000000000000}"/>
          </ac:spMkLst>
        </pc:spChg>
      </pc:sldChg>
      <pc:sldChg chg="addSp delSp modSp">
        <pc:chgData name="Vitus Forsmann" userId="S::forsmann@objectcode.de::f3f602c2-190d-40ed-9986-6fb24ba2ea79" providerId="AD" clId="Web-{9E25CFD8-5CA1-E81F-DE54-47CAA7B1C89C}" dt="2020-11-20T17:28:56.991" v="4057" actId="20577"/>
        <pc:sldMkLst>
          <pc:docMk/>
          <pc:sldMk cId="346821239" sldId="278"/>
        </pc:sldMkLst>
        <pc:spChg chg="mod">
          <ac:chgData name="Vitus Forsmann" userId="S::forsmann@objectcode.de::f3f602c2-190d-40ed-9986-6fb24ba2ea79" providerId="AD" clId="Web-{9E25CFD8-5CA1-E81F-DE54-47CAA7B1C89C}" dt="2020-11-20T17:17:52.607" v="3607" actId="20577"/>
          <ac:spMkLst>
            <pc:docMk/>
            <pc:sldMk cId="346821239" sldId="278"/>
            <ac:spMk id="153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7:28:56.991" v="4057" actId="20577"/>
          <ac:spMkLst>
            <pc:docMk/>
            <pc:sldMk cId="346821239" sldId="278"/>
            <ac:spMk id="154" creationId="{00000000-0000-0000-0000-000000000000}"/>
          </ac:spMkLst>
        </pc:spChg>
        <pc:spChg chg="add del mod">
          <ac:chgData name="Vitus Forsmann" userId="S::forsmann@objectcode.de::f3f602c2-190d-40ed-9986-6fb24ba2ea79" providerId="AD" clId="Web-{9E25CFD8-5CA1-E81F-DE54-47CAA7B1C89C}" dt="2020-11-20T17:18:57.342" v="3613" actId="20577"/>
          <ac:spMkLst>
            <pc:docMk/>
            <pc:sldMk cId="346821239" sldId="278"/>
            <ac:spMk id="155" creationId="{00000000-0000-0000-0000-000000000000}"/>
          </ac:spMkLst>
        </pc:spChg>
      </pc:sldChg>
      <pc:sldChg chg="addSp modSp">
        <pc:chgData name="Vitus Forsmann" userId="S::forsmann@objectcode.de::f3f602c2-190d-40ed-9986-6fb24ba2ea79" providerId="AD" clId="Web-{9E25CFD8-5CA1-E81F-DE54-47CAA7B1C89C}" dt="2020-11-20T17:52:34.852" v="4379" actId="20577"/>
        <pc:sldMkLst>
          <pc:docMk/>
          <pc:sldMk cId="4029409732" sldId="279"/>
        </pc:sldMkLst>
        <pc:spChg chg="mod">
          <ac:chgData name="Vitus Forsmann" userId="S::forsmann@objectcode.de::f3f602c2-190d-40ed-9986-6fb24ba2ea79" providerId="AD" clId="Web-{9E25CFD8-5CA1-E81F-DE54-47CAA7B1C89C}" dt="2020-11-20T17:52:32.946" v="4378" actId="20577"/>
          <ac:spMkLst>
            <pc:docMk/>
            <pc:sldMk cId="4029409732" sldId="279"/>
            <ac:spMk id="3" creationId="{4118FC18-9661-468E-8DBB-EC27B638406E}"/>
          </ac:spMkLst>
        </pc:spChg>
        <pc:spChg chg="add mod">
          <ac:chgData name="Vitus Forsmann" userId="S::forsmann@objectcode.de::f3f602c2-190d-40ed-9986-6fb24ba2ea79" providerId="AD" clId="Web-{9E25CFD8-5CA1-E81F-DE54-47CAA7B1C89C}" dt="2020-11-20T17:52:34.852" v="4379" actId="20577"/>
          <ac:spMkLst>
            <pc:docMk/>
            <pc:sldMk cId="4029409732" sldId="279"/>
            <ac:spMk id="4" creationId="{56B38872-3A2B-4B9B-9D92-AD3488C534EC}"/>
          </ac:spMkLst>
        </pc:spChg>
      </pc:sldChg>
      <pc:sldChg chg="modSp">
        <pc:chgData name="Vitus Forsmann" userId="S::forsmann@objectcode.de::f3f602c2-190d-40ed-9986-6fb24ba2ea79" providerId="AD" clId="Web-{9E25CFD8-5CA1-E81F-DE54-47CAA7B1C89C}" dt="2020-11-20T17:46:30.676" v="4309" actId="20577"/>
        <pc:sldMkLst>
          <pc:docMk/>
          <pc:sldMk cId="3260054233" sldId="280"/>
        </pc:sldMkLst>
        <pc:spChg chg="mod">
          <ac:chgData name="Vitus Forsmann" userId="S::forsmann@objectcode.de::f3f602c2-190d-40ed-9986-6fb24ba2ea79" providerId="AD" clId="Web-{9E25CFD8-5CA1-E81F-DE54-47CAA7B1C89C}" dt="2020-11-20T17:46:30.676" v="4309" actId="20577"/>
          <ac:spMkLst>
            <pc:docMk/>
            <pc:sldMk cId="3260054233" sldId="280"/>
            <ac:spMk id="2" creationId="{8E1E264E-B8AF-4C12-B5FF-A16C5B25899E}"/>
          </ac:spMkLst>
        </pc:spChg>
        <pc:picChg chg="mod">
          <ac:chgData name="Vitus Forsmann" userId="S::forsmann@objectcode.de::f3f602c2-190d-40ed-9986-6fb24ba2ea79" providerId="AD" clId="Web-{9E25CFD8-5CA1-E81F-DE54-47CAA7B1C89C}" dt="2020-11-20T13:54:33.824" v="237" actId="1076"/>
          <ac:picMkLst>
            <pc:docMk/>
            <pc:sldMk cId="3260054233" sldId="280"/>
            <ac:picMk id="5" creationId="{BE025459-7EF8-4F6C-AFE8-5F91E0E403FB}"/>
          </ac:picMkLst>
        </pc:picChg>
      </pc:sldChg>
      <pc:sldChg chg="delSp modSp add del replId">
        <pc:chgData name="Vitus Forsmann" userId="S::forsmann@objectcode.de::f3f602c2-190d-40ed-9986-6fb24ba2ea79" providerId="AD" clId="Web-{9E25CFD8-5CA1-E81F-DE54-47CAA7B1C89C}" dt="2020-11-20T16:04:20.239" v="1461"/>
        <pc:sldMkLst>
          <pc:docMk/>
          <pc:sldMk cId="4095284062" sldId="281"/>
        </pc:sldMkLst>
        <pc:spChg chg="mod">
          <ac:chgData name="Vitus Forsmann" userId="S::forsmann@objectcode.de::f3f602c2-190d-40ed-9986-6fb24ba2ea79" providerId="AD" clId="Web-{9E25CFD8-5CA1-E81F-DE54-47CAA7B1C89C}" dt="2020-11-20T15:16:28.359" v="791" actId="20577"/>
          <ac:spMkLst>
            <pc:docMk/>
            <pc:sldMk cId="4095284062" sldId="281"/>
            <ac:spMk id="154" creationId="{00000000-0000-0000-0000-000000000000}"/>
          </ac:spMkLst>
        </pc:spChg>
        <pc:picChg chg="del">
          <ac:chgData name="Vitus Forsmann" userId="S::forsmann@objectcode.de::f3f602c2-190d-40ed-9986-6fb24ba2ea79" providerId="AD" clId="Web-{9E25CFD8-5CA1-E81F-DE54-47CAA7B1C89C}" dt="2020-11-20T14:48:59.447" v="427"/>
          <ac:picMkLst>
            <pc:docMk/>
            <pc:sldMk cId="4095284062" sldId="281"/>
            <ac:picMk id="2" creationId="{333886C5-7047-414D-82A4-D06C9AB336C7}"/>
          </ac:picMkLst>
        </pc:picChg>
      </pc:sldChg>
      <pc:sldChg chg="modSp add replId">
        <pc:chgData name="Vitus Forsmann" userId="S::forsmann@objectcode.de::f3f602c2-190d-40ed-9986-6fb24ba2ea79" providerId="AD" clId="Web-{9E25CFD8-5CA1-E81F-DE54-47CAA7B1C89C}" dt="2020-11-20T16:45:22.364" v="2562" actId="20577"/>
        <pc:sldMkLst>
          <pc:docMk/>
          <pc:sldMk cId="782538437" sldId="282"/>
        </pc:sldMkLst>
        <pc:spChg chg="mod">
          <ac:chgData name="Vitus Forsmann" userId="S::forsmann@objectcode.de::f3f602c2-190d-40ed-9986-6fb24ba2ea79" providerId="AD" clId="Web-{9E25CFD8-5CA1-E81F-DE54-47CAA7B1C89C}" dt="2020-11-20T16:45:22.364" v="2562" actId="20577"/>
          <ac:spMkLst>
            <pc:docMk/>
            <pc:sldMk cId="782538437" sldId="282"/>
            <ac:spMk id="154" creationId="{00000000-0000-0000-0000-000000000000}"/>
          </ac:spMkLst>
        </pc:spChg>
      </pc:sldChg>
      <pc:sldChg chg="addSp delSp modSp add replId">
        <pc:chgData name="Vitus Forsmann" userId="S::forsmann@objectcode.de::f3f602c2-190d-40ed-9986-6fb24ba2ea79" providerId="AD" clId="Web-{9E25CFD8-5CA1-E81F-DE54-47CAA7B1C89C}" dt="2020-11-20T16:09:57.806" v="1712" actId="20577"/>
        <pc:sldMkLst>
          <pc:docMk/>
          <pc:sldMk cId="2189220100" sldId="283"/>
        </pc:sldMkLst>
        <pc:spChg chg="add mod">
          <ac:chgData name="Vitus Forsmann" userId="S::forsmann@objectcode.de::f3f602c2-190d-40ed-9986-6fb24ba2ea79" providerId="AD" clId="Web-{9E25CFD8-5CA1-E81F-DE54-47CAA7B1C89C}" dt="2020-11-20T16:01:31.674" v="1398" actId="1076"/>
          <ac:spMkLst>
            <pc:docMk/>
            <pc:sldMk cId="2189220100" sldId="283"/>
            <ac:spMk id="10" creationId="{01DF8AD8-B996-44AC-B4A0-8F2CD15C9196}"/>
          </ac:spMkLst>
        </pc:spChg>
        <pc:spChg chg="add del mod">
          <ac:chgData name="Vitus Forsmann" userId="S::forsmann@objectcode.de::f3f602c2-190d-40ed-9986-6fb24ba2ea79" providerId="AD" clId="Web-{9E25CFD8-5CA1-E81F-DE54-47CAA7B1C89C}" dt="2020-11-20T16:09:57.806" v="1712" actId="20577"/>
          <ac:spMkLst>
            <pc:docMk/>
            <pc:sldMk cId="2189220100" sldId="283"/>
            <ac:spMk id="154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5:39:43.533" v="1037" actId="20577"/>
          <ac:spMkLst>
            <pc:docMk/>
            <pc:sldMk cId="2189220100" sldId="283"/>
            <ac:spMk id="155" creationId="{00000000-0000-0000-0000-000000000000}"/>
          </ac:spMkLst>
        </pc:spChg>
        <pc:picChg chg="add mod">
          <ac:chgData name="Vitus Forsmann" userId="S::forsmann@objectcode.de::f3f602c2-190d-40ed-9986-6fb24ba2ea79" providerId="AD" clId="Web-{9E25CFD8-5CA1-E81F-DE54-47CAA7B1C89C}" dt="2020-11-20T16:01:21.049" v="1397" actId="1076"/>
          <ac:picMkLst>
            <pc:docMk/>
            <pc:sldMk cId="2189220100" sldId="283"/>
            <ac:picMk id="2" creationId="{7D417BF6-C2F1-4DC6-8506-B310DA2AEE5B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6:01:34.268" v="1400" actId="1076"/>
          <ac:picMkLst>
            <pc:docMk/>
            <pc:sldMk cId="2189220100" sldId="283"/>
            <ac:picMk id="3" creationId="{ED71AFD4-40DB-4BF6-9FCF-1731675C4FE4}"/>
          </ac:picMkLst>
        </pc:picChg>
        <pc:picChg chg="add del mod">
          <ac:chgData name="Vitus Forsmann" userId="S::forsmann@objectcode.de::f3f602c2-190d-40ed-9986-6fb24ba2ea79" providerId="AD" clId="Web-{9E25CFD8-5CA1-E81F-DE54-47CAA7B1C89C}" dt="2020-11-20T15:51:16.417" v="1100"/>
          <ac:picMkLst>
            <pc:docMk/>
            <pc:sldMk cId="2189220100" sldId="283"/>
            <ac:picMk id="4" creationId="{189C0AF2-B3E2-4A08-A004-579707B8C930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6:01:33.018" v="1399" actId="1076"/>
          <ac:picMkLst>
            <pc:docMk/>
            <pc:sldMk cId="2189220100" sldId="283"/>
            <ac:picMk id="5" creationId="{CB7382FB-457F-4124-8A5C-84B83D086749}"/>
          </ac:picMkLst>
        </pc:picChg>
        <pc:picChg chg="add del mod">
          <ac:chgData name="Vitus Forsmann" userId="S::forsmann@objectcode.de::f3f602c2-190d-40ed-9986-6fb24ba2ea79" providerId="AD" clId="Web-{9E25CFD8-5CA1-E81F-DE54-47CAA7B1C89C}" dt="2020-11-20T15:58:55.829" v="1342"/>
          <ac:picMkLst>
            <pc:docMk/>
            <pc:sldMk cId="2189220100" sldId="283"/>
            <ac:picMk id="6" creationId="{B563318F-F483-4A07-8A4E-DA62393E167B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5:58:58.782" v="1343" actId="1076"/>
          <ac:picMkLst>
            <pc:docMk/>
            <pc:sldMk cId="2189220100" sldId="283"/>
            <ac:picMk id="7" creationId="{3DE8390F-42F0-43B9-88B8-3F5EFFE65631}"/>
          </ac:picMkLst>
        </pc:picChg>
        <pc:picChg chg="add mod">
          <ac:chgData name="Vitus Forsmann" userId="S::forsmann@objectcode.de::f3f602c2-190d-40ed-9986-6fb24ba2ea79" providerId="AD" clId="Web-{9E25CFD8-5CA1-E81F-DE54-47CAA7B1C89C}" dt="2020-11-20T16:00:34.205" v="1368" actId="1076"/>
          <ac:picMkLst>
            <pc:docMk/>
            <pc:sldMk cId="2189220100" sldId="283"/>
            <ac:picMk id="8" creationId="{9B2F5317-B5EC-455B-B20D-17D18013D856}"/>
          </ac:picMkLst>
        </pc:picChg>
      </pc:sldChg>
      <pc:sldChg chg="addSp delSp modSp add replId">
        <pc:chgData name="Vitus Forsmann" userId="S::forsmann@objectcode.de::f3f602c2-190d-40ed-9986-6fb24ba2ea79" providerId="AD" clId="Web-{9E25CFD8-5CA1-E81F-DE54-47CAA7B1C89C}" dt="2020-11-20T16:20:55.283" v="2022" actId="20577"/>
        <pc:sldMkLst>
          <pc:docMk/>
          <pc:sldMk cId="235778858" sldId="284"/>
        </pc:sldMkLst>
        <pc:spChg chg="add mod">
          <ac:chgData name="Vitus Forsmann" userId="S::forsmann@objectcode.de::f3f602c2-190d-40ed-9986-6fb24ba2ea79" providerId="AD" clId="Web-{9E25CFD8-5CA1-E81F-DE54-47CAA7B1C89C}" dt="2020-11-20T16:18:37.969" v="1914" actId="20577"/>
          <ac:spMkLst>
            <pc:docMk/>
            <pc:sldMk cId="235778858" sldId="284"/>
            <ac:spMk id="2" creationId="{EAA79DD1-6D40-4D8B-ACDC-D26A0FCD5F8D}"/>
          </ac:spMkLst>
        </pc:spChg>
        <pc:spChg chg="mod">
          <ac:chgData name="Vitus Forsmann" userId="S::forsmann@objectcode.de::f3f602c2-190d-40ed-9986-6fb24ba2ea79" providerId="AD" clId="Web-{9E25CFD8-5CA1-E81F-DE54-47CAA7B1C89C}" dt="2020-11-20T16:20:55.283" v="2022" actId="20577"/>
          <ac:spMkLst>
            <pc:docMk/>
            <pc:sldMk cId="235778858" sldId="284"/>
            <ac:spMk id="3" creationId="{3BCBED3C-BBCE-4E91-8B71-DBC9CDE0D62F}"/>
          </ac:spMkLst>
        </pc:spChg>
        <pc:spChg chg="mod">
          <ac:chgData name="Vitus Forsmann" userId="S::forsmann@objectcode.de::f3f602c2-190d-40ed-9986-6fb24ba2ea79" providerId="AD" clId="Web-{9E25CFD8-5CA1-E81F-DE54-47CAA7B1C89C}" dt="2020-11-20T16:18:22.515" v="1906" actId="20577"/>
          <ac:spMkLst>
            <pc:docMk/>
            <pc:sldMk cId="235778858" sldId="284"/>
            <ac:spMk id="140" creationId="{00000000-0000-0000-0000-000000000000}"/>
          </ac:spMkLst>
        </pc:spChg>
        <pc:spChg chg="mod">
          <ac:chgData name="Vitus Forsmann" userId="S::forsmann@objectcode.de::f3f602c2-190d-40ed-9986-6fb24ba2ea79" providerId="AD" clId="Web-{9E25CFD8-5CA1-E81F-DE54-47CAA7B1C89C}" dt="2020-11-20T16:18:19.093" v="1903" actId="20577"/>
          <ac:spMkLst>
            <pc:docMk/>
            <pc:sldMk cId="235778858" sldId="284"/>
            <ac:spMk id="142" creationId="{00000000-0000-0000-0000-000000000000}"/>
          </ac:spMkLst>
        </pc:spChg>
        <pc:picChg chg="del">
          <ac:chgData name="Vitus Forsmann" userId="S::forsmann@objectcode.de::f3f602c2-190d-40ed-9986-6fb24ba2ea79" providerId="AD" clId="Web-{9E25CFD8-5CA1-E81F-DE54-47CAA7B1C89C}" dt="2020-11-20T16:18:48.625" v="1915"/>
          <ac:picMkLst>
            <pc:docMk/>
            <pc:sldMk cId="235778858" sldId="284"/>
            <ac:picMk id="4" creationId="{49C32234-ACDC-42DB-8B6D-70F5E8DECA26}"/>
          </ac:picMkLst>
        </pc:picChg>
      </pc:sldChg>
      <pc:sldChg chg="modSp add ord replId">
        <pc:chgData name="Vitus Forsmann" userId="S::forsmann@objectcode.de::f3f602c2-190d-40ed-9986-6fb24ba2ea79" providerId="AD" clId="Web-{9E25CFD8-5CA1-E81F-DE54-47CAA7B1C89C}" dt="2020-11-20T17:29:20.147" v="4061" actId="20577"/>
        <pc:sldMkLst>
          <pc:docMk/>
          <pc:sldMk cId="1522899498" sldId="285"/>
        </pc:sldMkLst>
        <pc:spChg chg="mod">
          <ac:chgData name="Vitus Forsmann" userId="S::forsmann@objectcode.de::f3f602c2-190d-40ed-9986-6fb24ba2ea79" providerId="AD" clId="Web-{9E25CFD8-5CA1-E81F-DE54-47CAA7B1C89C}" dt="2020-11-20T17:29:20.147" v="4061" actId="20577"/>
          <ac:spMkLst>
            <pc:docMk/>
            <pc:sldMk cId="1522899498" sldId="285"/>
            <ac:spMk id="162" creationId="{00000000-0000-0000-0000-000000000000}"/>
          </ac:spMkLst>
        </pc:spChg>
      </pc:sldChg>
      <pc:sldChg chg="add del replId">
        <pc:chgData name="Vitus Forsmann" userId="S::forsmann@objectcode.de::f3f602c2-190d-40ed-9986-6fb24ba2ea79" providerId="AD" clId="Web-{9E25CFD8-5CA1-E81F-DE54-47CAA7B1C89C}" dt="2020-11-20T17:29:49.710" v="4065"/>
        <pc:sldMkLst>
          <pc:docMk/>
          <pc:sldMk cId="2451208873" sldId="286"/>
        </pc:sldMkLst>
      </pc:sldChg>
      <pc:sldChg chg="addSp delSp modSp add ord replId">
        <pc:chgData name="Vitus Forsmann" userId="S::forsmann@objectcode.de::f3f602c2-190d-40ed-9986-6fb24ba2ea79" providerId="AD" clId="Web-{9E25CFD8-5CA1-E81F-DE54-47CAA7B1C89C}" dt="2020-11-20T17:54:02.681" v="4441"/>
        <pc:sldMkLst>
          <pc:docMk/>
          <pc:sldMk cId="236251430" sldId="287"/>
        </pc:sldMkLst>
        <pc:spChg chg="del mod">
          <ac:chgData name="Vitus Forsmann" userId="S::forsmann@objectcode.de::f3f602c2-190d-40ed-9986-6fb24ba2ea79" providerId="AD" clId="Web-{9E25CFD8-5CA1-E81F-DE54-47CAA7B1C89C}" dt="2020-11-20T17:31:14.836" v="4067"/>
          <ac:spMkLst>
            <pc:docMk/>
            <pc:sldMk cId="236251430" sldId="287"/>
            <ac:spMk id="154" creationId="{00000000-0000-0000-0000-000000000000}"/>
          </ac:spMkLst>
        </pc:spChg>
        <pc:graphicFrameChg chg="add del mod modGraphic">
          <ac:chgData name="Vitus Forsmann" userId="S::forsmann@objectcode.de::f3f602c2-190d-40ed-9986-6fb24ba2ea79" providerId="AD" clId="Web-{9E25CFD8-5CA1-E81F-DE54-47CAA7B1C89C}" dt="2020-11-20T17:32:02.227" v="4074"/>
          <ac:graphicFrameMkLst>
            <pc:docMk/>
            <pc:sldMk cId="236251430" sldId="287"/>
            <ac:graphicFrameMk id="2" creationId="{03064FCE-140C-46F4-A2D1-FC5648C92F9B}"/>
          </ac:graphicFrameMkLst>
        </pc:graphicFrameChg>
        <pc:graphicFrameChg chg="add del mod modGraphic">
          <ac:chgData name="Vitus Forsmann" userId="S::forsmann@objectcode.de::f3f602c2-190d-40ed-9986-6fb24ba2ea79" providerId="AD" clId="Web-{9E25CFD8-5CA1-E81F-DE54-47CAA7B1C89C}" dt="2020-11-20T17:34:06.791" v="4152"/>
          <ac:graphicFrameMkLst>
            <pc:docMk/>
            <pc:sldMk cId="236251430" sldId="287"/>
            <ac:graphicFrameMk id="3" creationId="{7E482265-9BFC-4EE5-932D-C56A61CE1190}"/>
          </ac:graphicFrameMkLst>
        </pc:graphicFrameChg>
        <pc:graphicFrameChg chg="add del mod modGraphic">
          <ac:chgData name="Vitus Forsmann" userId="S::forsmann@objectcode.de::f3f602c2-190d-40ed-9986-6fb24ba2ea79" providerId="AD" clId="Web-{9E25CFD8-5CA1-E81F-DE54-47CAA7B1C89C}" dt="2020-11-20T17:33:56.088" v="4149"/>
          <ac:graphicFrameMkLst>
            <pc:docMk/>
            <pc:sldMk cId="236251430" sldId="287"/>
            <ac:graphicFrameMk id="4" creationId="{4EFCDB5D-E035-44E5-9AA7-DAA7856F1F95}"/>
          </ac:graphicFrameMkLst>
        </pc:graphicFrameChg>
        <pc:graphicFrameChg chg="add mod modGraphic">
          <ac:chgData name="Vitus Forsmann" userId="S::forsmann@objectcode.de::f3f602c2-190d-40ed-9986-6fb24ba2ea79" providerId="AD" clId="Web-{9E25CFD8-5CA1-E81F-DE54-47CAA7B1C89C}" dt="2020-11-20T17:54:02.681" v="4441"/>
          <ac:graphicFrameMkLst>
            <pc:docMk/>
            <pc:sldMk cId="236251430" sldId="287"/>
            <ac:graphicFrameMk id="5" creationId="{6BE93CF4-8930-4338-8471-42CC0D876D19}"/>
          </ac:graphicFrameMkLst>
        </pc:graphicFrameChg>
      </pc:sldChg>
    </pc:docChg>
  </pc:docChgLst>
  <pc:docChgLst>
    <pc:chgData name="Vitus Forsmann" userId="S::forsmann@objectcode.de::f3f602c2-190d-40ed-9986-6fb24ba2ea79" providerId="AD" clId="Web-{7D956C1B-57C9-5D8B-75D2-BBC33675FF44}"/>
    <pc:docChg chg="modSld">
      <pc:chgData name="Vitus Forsmann" userId="S::forsmann@objectcode.de::f3f602c2-190d-40ed-9986-6fb24ba2ea79" providerId="AD" clId="Web-{7D956C1B-57C9-5D8B-75D2-BBC33675FF44}" dt="2020-11-20T18:19:42.999" v="7" actId="20577"/>
      <pc:docMkLst>
        <pc:docMk/>
      </pc:docMkLst>
      <pc:sldChg chg="modSp">
        <pc:chgData name="Vitus Forsmann" userId="S::forsmann@objectcode.de::f3f602c2-190d-40ed-9986-6fb24ba2ea79" providerId="AD" clId="Web-{7D956C1B-57C9-5D8B-75D2-BBC33675FF44}" dt="2020-11-20T18:19:42.999" v="7" actId="20577"/>
        <pc:sldMkLst>
          <pc:docMk/>
          <pc:sldMk cId="2522530182" sldId="275"/>
        </pc:sldMkLst>
        <pc:spChg chg="mod">
          <ac:chgData name="Vitus Forsmann" userId="S::forsmann@objectcode.de::f3f602c2-190d-40ed-9986-6fb24ba2ea79" providerId="AD" clId="Web-{7D956C1B-57C9-5D8B-75D2-BBC33675FF44}" dt="2020-11-20T18:19:42.999" v="7" actId="20577"/>
          <ac:spMkLst>
            <pc:docMk/>
            <pc:sldMk cId="2522530182" sldId="275"/>
            <ac:spMk id="2" creationId="{8D18683C-1D44-46A3-B4AC-E281C443B498}"/>
          </ac:spMkLst>
        </pc:spChg>
        <pc:picChg chg="mod">
          <ac:chgData name="Vitus Forsmann" userId="S::forsmann@objectcode.de::f3f602c2-190d-40ed-9986-6fb24ba2ea79" providerId="AD" clId="Web-{7D956C1B-57C9-5D8B-75D2-BBC33675FF44}" dt="2020-11-20T18:09:55.460" v="0" actId="1076"/>
          <ac:picMkLst>
            <pc:docMk/>
            <pc:sldMk cId="2522530182" sldId="275"/>
            <ac:picMk id="3" creationId="{00775BA1-0EBE-4266-9EF2-5A5BAAB5BC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57E2AAB-D52D-4C2B-B612-96627718D938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11"/>
          <p:cNvPicPr/>
          <p:nvPr/>
        </p:nvPicPr>
        <p:blipFill>
          <a:blip r:embed="rId14"/>
          <a:stretch/>
        </p:blipFill>
        <p:spPr>
          <a:xfrm>
            <a:off x="7199640" y="0"/>
            <a:ext cx="4991760" cy="6874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216A62-553C-42C6-A3B6-56EB2560BE9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111" y="87480"/>
            <a:ext cx="30099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BB3321E-7B8E-48A5-824D-1F9BCFBD17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371160" y="152064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A69FDA-95BB-471F-A167-D67EB502FC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04434" y="87480"/>
            <a:ext cx="30099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5FB6921-81BF-45B6-919F-125D3DFFAD0F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6093360"/>
            <a:ext cx="12190680" cy="76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Grafik 5"/>
          <p:cNvPicPr/>
          <p:nvPr/>
        </p:nvPicPr>
        <p:blipFill>
          <a:blip r:embed="rId14"/>
          <a:stretch/>
        </p:blipFill>
        <p:spPr>
          <a:xfrm>
            <a:off x="371520" y="1937160"/>
            <a:ext cx="11842560" cy="4929480"/>
          </a:xfrm>
          <a:prstGeom prst="rect">
            <a:avLst/>
          </a:prstGeom>
          <a:ln>
            <a:noFill/>
          </a:ln>
        </p:spPr>
      </p:pic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137DF68-7FF4-4AB3-BEAB-6382610A5F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04434" y="87480"/>
            <a:ext cx="30099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f691184@fh-muenster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hyperlink" Target="http://localhost:9000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vf691184@fh-muenster.d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ebe-io/zeebe/releases" TargetMode="External"/><Relationship Id="rId2" Type="http://schemas.openxmlformats.org/officeDocument/2006/relationships/hyperlink" Target="https://zeebe.io/what-is-zeeb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ebe.io/what-is-zeeb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zeebe.io/faq/#is-zeebe-open-source-what-license-does-it-us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zeebe-io/zeebe/relea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9160" y="1113480"/>
            <a:ext cx="7127280" cy="33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ctr">
              <a:lnSpc>
                <a:spcPct val="85000"/>
              </a:lnSpc>
            </a:pPr>
            <a:br>
              <a:rPr/>
            </a:br>
            <a:r>
              <a:rPr lang="de-DE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Interaktion mit Microservices</a:t>
            </a:r>
            <a:endParaRPr lang="de-DE" sz="5400" spc="-1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85000"/>
              </a:lnSpc>
            </a:pPr>
            <a:endParaRPr lang="de-DE" sz="3600" spc="-1"/>
          </a:p>
          <a:p>
            <a:pPr algn="ctr">
              <a:lnSpc>
                <a:spcPct val="85000"/>
              </a:lnSpc>
            </a:pPr>
            <a:br>
              <a:rPr/>
            </a:br>
            <a:br>
              <a:rPr/>
            </a:br>
            <a:r>
              <a:rPr lang="de-DE" sz="5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endParaRPr lang="de-DE" sz="5400" b="0" strike="noStrike" spc="-1" err="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1520" y="4581000"/>
            <a:ext cx="6695280" cy="13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</a:t>
            </a:r>
            <a:endParaRPr lang="de-DE" sz="19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59640" y="631008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Tel.: 0160 7954400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E-Mail: </a:t>
            </a:r>
            <a:r>
              <a:rPr lang="de-DE" sz="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vf691184@fh-muenster.de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Matrikelnummer: 922815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9539306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Wie</a:t>
            </a: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 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löst </a:t>
            </a:r>
            <a:r>
              <a:rPr lang="de-DE" sz="2800" spc="-1" err="1">
                <a:solidFill>
                  <a:srgbClr val="878787"/>
                </a:solidFill>
                <a:latin typeface="Arial"/>
                <a:ea typeface="DejaVu Sans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 die Probleme? - Zuständigkeit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E1E264E-B8AF-4C12-B5FF-A16C5B25899E}"/>
              </a:ext>
            </a:extLst>
          </p:cNvPr>
          <p:cNvSpPr/>
          <p:nvPr/>
        </p:nvSpPr>
        <p:spPr>
          <a:xfrm>
            <a:off x="457396" y="1684002"/>
            <a:ext cx="7069743" cy="4298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Es werden gemäß dem Workflow Jobs "</a:t>
            </a:r>
            <a:r>
              <a:rPr lang="de-DE" sz="2400" spc="-1" err="1">
                <a:latin typeface="Arial"/>
                <a:cs typeface="Arial"/>
              </a:rPr>
              <a:t>published</a:t>
            </a:r>
            <a:r>
              <a:rPr lang="de-DE" sz="2400" spc="-1">
                <a:latin typeface="Arial"/>
                <a:cs typeface="Arial"/>
              </a:rPr>
              <a:t>"</a:t>
            </a:r>
            <a:br>
              <a:rPr lang="de-DE" sz="2400" spc="-1">
                <a:latin typeface="Arial"/>
                <a:cs typeface="Arial"/>
              </a:rPr>
            </a:br>
            <a:endParaRPr lang="de-DE"/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cs typeface="Arial"/>
              </a:rPr>
              <a:t>Clients können Tasks "</a:t>
            </a:r>
            <a:r>
              <a:rPr lang="de-DE" sz="2400" spc="-1" err="1">
                <a:cs typeface="Arial"/>
              </a:rPr>
              <a:t>subscriben</a:t>
            </a:r>
            <a:r>
              <a:rPr lang="de-DE" sz="2400" spc="-1">
                <a:cs typeface="Arial"/>
              </a:rPr>
              <a:t>" und fragen </a:t>
            </a:r>
            <a:br>
              <a:rPr lang="de-DE" sz="2400" spc="-1">
                <a:cs typeface="Arial"/>
              </a:rPr>
            </a:br>
            <a:r>
              <a:rPr lang="de-DE" sz="2400" spc="-1">
                <a:cs typeface="Arial"/>
              </a:rPr>
              <a:t>Jobs regelmäßig ab</a:t>
            </a:r>
            <a:br>
              <a:rPr lang="de-DE" sz="2400" spc="-1">
                <a:cs typeface="Arial"/>
              </a:rPr>
            </a:br>
            <a:endParaRPr lang="de-DE" sz="2400" spc="-1"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 err="1">
                <a:cs typeface="Arial"/>
              </a:rPr>
              <a:t>Zeebe</a:t>
            </a:r>
            <a:r>
              <a:rPr lang="de-DE" sz="2400" spc="-1">
                <a:cs typeface="Arial"/>
              </a:rPr>
              <a:t> kann auf Fehler von Clients reagieren und verfolgt den Workflow dementsprechend</a:t>
            </a:r>
            <a:br>
              <a:rPr lang="de-DE" sz="2400" spc="-1">
                <a:cs typeface="Arial"/>
              </a:rPr>
            </a:br>
            <a:endParaRPr lang="de-DE" sz="2400" spc="-1"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 err="1">
                <a:cs typeface="Arial"/>
              </a:rPr>
              <a:t>Zeebe</a:t>
            </a:r>
            <a:r>
              <a:rPr lang="de-DE" sz="2400" spc="-1">
                <a:cs typeface="Arial"/>
              </a:rPr>
              <a:t> arbeitet dezentralisiert, daher gibt es keinen "Single Point </a:t>
            </a:r>
            <a:r>
              <a:rPr lang="de-DE" sz="2400" spc="-1" err="1">
                <a:cs typeface="Arial"/>
              </a:rPr>
              <a:t>of</a:t>
            </a:r>
            <a:r>
              <a:rPr lang="de-DE" sz="2400" spc="-1">
                <a:cs typeface="Arial"/>
              </a:rPr>
              <a:t> </a:t>
            </a:r>
            <a:r>
              <a:rPr lang="de-DE" sz="2400" spc="-1" err="1">
                <a:cs typeface="Arial"/>
              </a:rPr>
              <a:t>Failure</a:t>
            </a:r>
            <a:r>
              <a:rPr lang="de-DE" sz="2400" spc="-1">
                <a:cs typeface="Arial"/>
              </a:rPr>
              <a:t>"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E025459-7EF8-4F6C-AFE8-5F91E0E4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6" y="2541134"/>
            <a:ext cx="3765246" cy="17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4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Wie löst </a:t>
            </a:r>
            <a:r>
              <a:rPr lang="de-DE" sz="2800" spc="-1" err="1">
                <a:solidFill>
                  <a:srgbClr val="878787"/>
                </a:solidFill>
                <a:latin typeface="Arial"/>
                <a:cs typeface="Arial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 die Probleme? - Einblick</a:t>
            </a:r>
            <a:endParaRPr lang="de-DE" sz="2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CBED3C-BBCE-4E91-8B71-DBC9CDE0D62F}"/>
              </a:ext>
            </a:extLst>
          </p:cNvPr>
          <p:cNvSpPr/>
          <p:nvPr/>
        </p:nvSpPr>
        <p:spPr>
          <a:xfrm>
            <a:off x="457396" y="1913812"/>
            <a:ext cx="5963029" cy="4074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Mithilfe der Streaming-Exporters kann Einblick in den Status eines Workflows gewonnen werden</a:t>
            </a:r>
            <a:br>
              <a:rPr lang="de-DE" sz="2400" spc="-1">
                <a:latin typeface="Arial"/>
                <a:cs typeface="Arial"/>
              </a:rPr>
            </a:br>
            <a:endParaRPr lang="de-DE" sz="2400" spc="-1">
              <a:latin typeface="Arial"/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cs typeface="Arial"/>
              </a:rPr>
              <a:t>Camunda bietet beispielsweise "Camunda Operate ⁷" als Monitoring System für Zeebe an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9C32234-ACDC-42DB-8B6D-70F5E8DE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7" y="2497158"/>
            <a:ext cx="5131653" cy="2478405"/>
          </a:xfrm>
          <a:prstGeom prst="rect">
            <a:avLst/>
          </a:prstGeo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5D75EE19-DFA4-4421-AE34-4DF653111E7D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(7) vgl. </a:t>
            </a:r>
            <a:r>
              <a:rPr lang="de-DE" sz="800" spc="-1">
                <a:ea typeface="+mn-lt"/>
                <a:cs typeface="+mn-lt"/>
              </a:rPr>
              <a:t>https://hub.docker.com/r/camunda/operate</a:t>
            </a:r>
          </a:p>
        </p:txBody>
      </p:sp>
    </p:spTree>
    <p:extLst>
      <p:ext uri="{BB962C8B-B14F-4D97-AF65-F5344CB8AC3E}">
        <p14:creationId xmlns:p14="http://schemas.microsoft.com/office/powerpoint/2010/main" val="463479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pc="-1">
                <a:solidFill>
                  <a:srgbClr val="000000"/>
                </a:solidFill>
                <a:latin typeface="Arial"/>
              </a:rPr>
              <a:t>Übungsvorbereitung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endParaRPr lang="de-DE" sz="2800" b="0" strike="noStrike" spc="-1">
              <a:solidFill>
                <a:srgbClr val="878787"/>
              </a:solidFill>
              <a:latin typeface="Arial"/>
              <a:cs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CBED3C-BBCE-4E91-8B71-DBC9CDE0D62F}"/>
              </a:ext>
            </a:extLst>
          </p:cNvPr>
          <p:cNvSpPr/>
          <p:nvPr/>
        </p:nvSpPr>
        <p:spPr>
          <a:xfrm>
            <a:off x="457396" y="1913812"/>
            <a:ext cx="11121648" cy="4074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4805" indent="-3429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Um die Zeebe-Engine zu starten führen Sie bitte in einem seperatem Terminal im Verzeichnis </a:t>
            </a:r>
            <a:r>
              <a:rPr lang="de-DE" sz="2400" b="1" spc="-1">
                <a:latin typeface="Arial"/>
                <a:cs typeface="Arial"/>
              </a:rPr>
              <a:t>"xxx/docker"</a:t>
            </a:r>
            <a:r>
              <a:rPr lang="de-DE" sz="2400" spc="-1">
                <a:latin typeface="Arial"/>
                <a:cs typeface="Arial"/>
              </a:rPr>
              <a:t> den Befehl </a:t>
            </a:r>
            <a:r>
              <a:rPr lang="de-DE" sz="2400" b="1" spc="-1">
                <a:cs typeface="Arial"/>
              </a:rPr>
              <a:t>"docker-compose up"</a:t>
            </a:r>
            <a:r>
              <a:rPr lang="de-DE" sz="2400" spc="-1">
                <a:cs typeface="Arial"/>
              </a:rPr>
              <a:t> aus.</a:t>
            </a:r>
            <a:br>
              <a:rPr lang="de-DE" sz="2400" spc="-1">
                <a:cs typeface="Arial"/>
              </a:rPr>
            </a:br>
            <a:endParaRPr lang="de-DE"/>
          </a:p>
          <a:p>
            <a:pPr marL="344805" indent="-3429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cs typeface="Arial"/>
              </a:rPr>
              <a:t>Wenn die Ausführung gestartet ist können Sie fortfahren, das Startup kann bis zu 5 Minuten dauern (abhängig vom Download-Speed)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AA79DD1-6D40-4D8B-ACDC-D26A0FCD5F8D}"/>
              </a:ext>
            </a:extLst>
          </p:cNvPr>
          <p:cNvSpPr/>
          <p:nvPr/>
        </p:nvSpPr>
        <p:spPr>
          <a:xfrm>
            <a:off x="523920" y="10246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Zeebe-Engine mit Docker</a:t>
            </a:r>
            <a:endParaRPr lang="de-DE" sz="2800" b="0" strike="noStrike" spc="-1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78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de-DE" sz="5400" spc="-1" err="1">
                <a:solidFill>
                  <a:srgbClr val="000000"/>
                </a:solidFill>
                <a:latin typeface="Arial"/>
              </a:rPr>
              <a:t>Zeebe-Modeler</a:t>
            </a:r>
            <a:endParaRPr lang="de-DE" sz="5400" b="0" strike="noStrike" spc="-1" err="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Bitte modellieren Sie folgenden Workflow mit dem </a:t>
            </a:r>
            <a: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  <a:t>Zeebe-Modeler nach.</a:t>
            </a:r>
            <a:b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de-DE" sz="2400" spc="-1">
                <a:latin typeface="Arial"/>
              </a:rPr>
              <a:t>Beachten Sie die Hinweise auf der nächsten Seite.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Workflow-Anforderungen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3120669-C1BC-4260-AD5E-7889C214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8" y="2824065"/>
            <a:ext cx="10260390" cy="2891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Um den Zeebe-Modeler zu starten führen Sie bitte im Repository per Terminal folgenden Befehl aus: </a:t>
            </a:r>
            <a:br>
              <a:rPr lang="de-DE" sz="1600" spc="-1">
                <a:latin typeface="Arial"/>
              </a:rPr>
            </a:br>
            <a:r>
              <a:rPr lang="de-DE" sz="1600" spc="-1">
                <a:latin typeface="Arial"/>
              </a:rPr>
              <a:t>"</a:t>
            </a:r>
            <a:r>
              <a:rPr lang="de-DE" sz="1600" b="1" i="1" spc="-1">
                <a:latin typeface="Arial"/>
              </a:rPr>
              <a:t>bash ./zeebe-modeler.sh</a:t>
            </a:r>
            <a:r>
              <a:rPr lang="de-DE" sz="1600" spc="-1">
                <a:latin typeface="Arial"/>
              </a:rPr>
              <a:t>"</a:t>
            </a:r>
            <a:endParaRPr lang="de-DE" sz="1600" b="0" strike="noStrike" spc="-1">
              <a:latin typeface="Arial"/>
            </a:endParaRP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Erstellen Sie ein neues "BPMN-diagram" und machen Sie sich mit dem Modeler vertraut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Fahren Sie das "Properties Panel" am rechten Fensterrand aus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Vergeben Sie dort als Prozess-Namen (Name): </a:t>
            </a:r>
            <a:r>
              <a:rPr lang="de-DE" sz="1600" b="1" spc="-1">
                <a:latin typeface="Arial"/>
              </a:rPr>
              <a:t>scooter_booking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FontTx/>
              <a:buAutoNum type="arabicPeriod"/>
            </a:pPr>
            <a:r>
              <a:rPr lang="de-DE" sz="1600" spc="-1">
                <a:latin typeface="Arial"/>
              </a:rPr>
              <a:t>Versuchen Sie den oben abgebildeten Workflow zu modellieren</a:t>
            </a:r>
            <a:endParaRPr lang="de-DE"/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>
                <a:latin typeface="Arial"/>
              </a:rPr>
              <a:t>Hinweise zu den benötigten BPMN-Symbolen finden Sie auf der nächsten Folie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Vergeben Sie nach folgenden Beispielen alle Typen der Service-Tasks (Properties-Panel)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>
                <a:latin typeface="Arial"/>
              </a:rPr>
              <a:t>Check Payment</a:t>
            </a:r>
            <a:r>
              <a:rPr lang="de-DE" sz="1600" spc="-1">
                <a:latin typeface="Arial"/>
              </a:rPr>
              <a:t> zu </a:t>
            </a:r>
            <a:r>
              <a:rPr lang="de-DE" sz="1600" b="1" spc="-1">
                <a:latin typeface="Arial"/>
              </a:rPr>
              <a:t>check_payment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/>
              <a:t>Send Success Notification </a:t>
            </a:r>
            <a:r>
              <a:rPr lang="de-DE" sz="1600" spc="-1"/>
              <a:t>zu </a:t>
            </a:r>
            <a:r>
              <a:rPr lang="de-DE" sz="1600" b="1" spc="-1"/>
              <a:t>send_success_notification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cs typeface="Arial"/>
              </a:rPr>
              <a:t>Implementieren Sie das XOR-Gateway mit einem abzweigenden </a:t>
            </a:r>
            <a:r>
              <a:rPr lang="de-DE" sz="1600" b="1" spc="-1">
                <a:cs typeface="Arial"/>
              </a:rPr>
              <a:t>default-Flow</a:t>
            </a:r>
            <a:r>
              <a:rPr lang="de-DE" sz="1600" spc="-1">
                <a:cs typeface="Arial"/>
              </a:rPr>
              <a:t> und einem </a:t>
            </a:r>
            <a:r>
              <a:rPr lang="de-DE" sz="1600" b="1" spc="-1">
                <a:cs typeface="Arial"/>
              </a:rPr>
              <a:t>conditional-Flow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ea typeface="+mn-lt"/>
                <a:cs typeface="+mn-lt"/>
              </a:rPr>
              <a:t>Speichern Sie das BPMN-diagram im Repository-Verzeichnis als "</a:t>
            </a:r>
            <a:r>
              <a:rPr lang="de-DE" sz="1600" b="1" spc="-1">
                <a:ea typeface="+mn-lt"/>
                <a:cs typeface="+mn-lt"/>
              </a:rPr>
              <a:t>scooter_booking.bmpn</a:t>
            </a:r>
            <a:r>
              <a:rPr lang="de-DE" sz="1600" spc="-1">
                <a:ea typeface="+mn-lt"/>
                <a:cs typeface="+mn-lt"/>
              </a:rPr>
              <a:t>" </a:t>
            </a:r>
            <a:endParaRPr lang="de-DE" b="1" spc="-1">
              <a:ea typeface="+mn-lt"/>
              <a:cs typeface="+mn-lt"/>
            </a:endParaRP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ea typeface="+mn-lt"/>
                <a:cs typeface="+mn-lt"/>
              </a:rPr>
              <a:t>Schließen Sie den Zeebe-Modeler</a:t>
            </a:r>
            <a:br>
              <a:rPr lang="de-DE" b="1" spc="-1"/>
            </a:br>
            <a:br>
              <a:rPr lang="de-DE" b="1" spc="-1"/>
            </a:br>
            <a:endParaRPr lang="de-DE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endParaRPr lang="de-DE" b="1" spc="-1"/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Workflow-Anforderungen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53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937853" y="1785600"/>
            <a:ext cx="3610502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r>
              <a:rPr lang="de-DE" spc="-1">
                <a:latin typeface="Arial"/>
              </a:rPr>
              <a:t>Das </a:t>
            </a:r>
            <a:r>
              <a:rPr lang="de-DE" b="1" spc="-1">
                <a:latin typeface="Arial"/>
              </a:rPr>
              <a:t>Start-Symbol</a:t>
            </a:r>
            <a:r>
              <a:rPr lang="de-DE" spc="-1">
                <a:latin typeface="Arial"/>
              </a:rPr>
              <a:t> definiert einen Prozess-Start.</a:t>
            </a: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latin typeface="Arial"/>
              </a:rPr>
              <a:t>Das </a:t>
            </a:r>
            <a:r>
              <a:rPr lang="de-DE" b="1" spc="-1">
                <a:latin typeface="Arial"/>
              </a:rPr>
              <a:t>Ende-Symbol</a:t>
            </a:r>
            <a:r>
              <a:rPr lang="de-DE" spc="-1">
                <a:latin typeface="Arial"/>
              </a:rPr>
              <a:t> definiert ein Prozess-Ende.</a:t>
            </a: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latin typeface="Arial"/>
              </a:rPr>
              <a:t>Ein </a:t>
            </a:r>
            <a:r>
              <a:rPr lang="de-DE" b="1" spc="-1">
                <a:latin typeface="Arial"/>
              </a:rPr>
              <a:t>Service Task</a:t>
            </a:r>
            <a:r>
              <a:rPr lang="de-DE" spc="-1">
                <a:latin typeface="Arial"/>
              </a:rPr>
              <a:t> </a:t>
            </a:r>
            <a:r>
              <a:rPr lang="de-DE" spc="-1">
                <a:latin typeface="Arial"/>
                <a:cs typeface="Arial"/>
              </a:rPr>
              <a:t>repräsentiert</a:t>
            </a:r>
            <a:r>
              <a:rPr lang="de-DE" spc="-1">
                <a:ea typeface="+mn-lt"/>
                <a:cs typeface="+mn-lt"/>
              </a:rPr>
              <a:t> einen Task im Workflow mit einem bestimmten Typ. Durch das Schraubschlüssel-Symbol an einem markierten Task kann ein Service-Task erstellt werden.</a:t>
            </a: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Benötigte Flow-Objects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 descr="Ein Bild, das Spiegel, Tisch enthält.&#10;&#10;Beschreibung automatisch generiert.">
            <a:extLst>
              <a:ext uri="{FF2B5EF4-FFF2-40B4-BE49-F238E27FC236}">
                <a16:creationId xmlns:a16="http://schemas.microsoft.com/office/drawing/2014/main" id="{7D417BF6-C2F1-4DC6-8506-B310DA2A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2" y="4372655"/>
            <a:ext cx="1133475" cy="942975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ED71AFD4-40DB-4BF6-9FCF-1731675C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9" y="1871814"/>
            <a:ext cx="714375" cy="695325"/>
          </a:xfrm>
          <a:prstGeom prst="rect">
            <a:avLst/>
          </a:prstGeom>
        </p:spPr>
      </p:pic>
      <p:pic>
        <p:nvPicPr>
          <p:cNvPr id="5" name="Grafik 5" descr="Ein Bild, das Objekt, Uhr enthält.&#10;&#10;Beschreibung automatisch generiert.">
            <a:extLst>
              <a:ext uri="{FF2B5EF4-FFF2-40B4-BE49-F238E27FC236}">
                <a16:creationId xmlns:a16="http://schemas.microsoft.com/office/drawing/2014/main" id="{CB7382FB-457F-4124-8A5C-84B83D08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03" y="3823985"/>
            <a:ext cx="819150" cy="17621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01DF8AD8-B996-44AC-B4A0-8F2CD15C9196}"/>
              </a:ext>
            </a:extLst>
          </p:cNvPr>
          <p:cNvSpPr/>
          <p:nvPr/>
        </p:nvSpPr>
        <p:spPr>
          <a:xfrm>
            <a:off x="7253711" y="1694885"/>
            <a:ext cx="4566024" cy="45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</a:pPr>
            <a:r>
              <a:rPr lang="de-DE" spc="-1">
                <a:cs typeface="Arial"/>
              </a:rPr>
              <a:t>Ein </a:t>
            </a:r>
            <a:r>
              <a:rPr lang="de-DE" b="1" spc="-1">
                <a:cs typeface="Arial"/>
              </a:rPr>
              <a:t>exklusives Gateway</a:t>
            </a:r>
            <a:r>
              <a:rPr lang="de-DE" spc="-1">
                <a:cs typeface="Arial"/>
              </a:rPr>
              <a:t> (auch bekannt als XOR-Gateway) ermöglicht es, eine Entscheidung basierend auf Daten (dh auf Workflow-Instanzvariablen) zu treffen.</a:t>
            </a:r>
            <a:endParaRPr lang="de-DE" b="1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cs typeface="Arial"/>
              </a:rPr>
              <a:t>Flows hinter einem exklusiven Gateway können </a:t>
            </a:r>
            <a:r>
              <a:rPr lang="de-DE" b="1" spc="-1">
                <a:cs typeface="Arial"/>
              </a:rPr>
              <a:t>Bedingungen</a:t>
            </a:r>
            <a:r>
              <a:rPr lang="de-DE" spc="-1">
                <a:cs typeface="Arial"/>
              </a:rPr>
              <a:t> enthalten oder einen </a:t>
            </a:r>
            <a:r>
              <a:rPr lang="de-DE" b="1" spc="-1">
                <a:cs typeface="Arial"/>
              </a:rPr>
              <a:t>default-Flow</a:t>
            </a:r>
            <a:r>
              <a:rPr lang="de-DE" spc="-1">
                <a:cs typeface="Arial"/>
              </a:rPr>
              <a:t> darstellen (else).</a:t>
            </a:r>
            <a:br>
              <a:rPr lang="de-DE" spc="-1">
                <a:cs typeface="Arial"/>
              </a:rPr>
            </a:br>
            <a:br>
              <a:rPr lang="de-DE" spc="-1">
                <a:cs typeface="Arial"/>
              </a:rPr>
            </a:br>
            <a:r>
              <a:rPr lang="de-DE" spc="-1">
                <a:cs typeface="Arial"/>
              </a:rPr>
              <a:t>Im Properties-Panel können Bedingungen festgelegt werden.</a:t>
            </a:r>
            <a:r>
              <a:rPr lang="de-DE" spc="-1">
                <a:latin typeface="Arial"/>
                <a:cs typeface="Arial"/>
              </a:rPr>
              <a:t> Sie müssen immer mit einem "=" beginnen, z.B.: </a:t>
            </a:r>
            <a:endParaRPr lang="de-DE" b="1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r>
              <a:rPr lang="de-DE" b="1" spc="-1">
                <a:latin typeface="Arial"/>
                <a:cs typeface="Arial"/>
              </a:rPr>
              <a:t>=</a:t>
            </a:r>
            <a:r>
              <a:rPr lang="de-DE" b="1" spc="-1">
                <a:ea typeface="+mn-lt"/>
                <a:cs typeface="+mn-lt"/>
              </a:rPr>
              <a:t>paymentSuccess=true</a:t>
            </a:r>
            <a:endParaRPr lang="de-DE" b="1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b="0" strike="noStrike" spc="-1">
              <a:latin typeface="Arial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DE8390F-42F0-43B9-88B8-3F5EFFE65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84" y="1787677"/>
            <a:ext cx="619125" cy="6096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9B2F5317-B5EC-455B-B20D-17D18013D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07" y="3016779"/>
            <a:ext cx="571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0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de-DE" sz="5400" spc="-1">
                <a:solidFill>
                  <a:srgbClr val="000000"/>
                </a:solidFill>
                <a:latin typeface="Arial"/>
                <a:cs typeface="Arial"/>
              </a:rPr>
              <a:t>Zeebe-ZBCTL als CLI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538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Übung: Zeebe-ZBCTL als CLI</a:t>
            </a:r>
            <a:endParaRPr lang="de-DE"/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Deployment eines Workflows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D18683C-1D44-46A3-B4AC-E281C443B498}"/>
              </a:ext>
            </a:extLst>
          </p:cNvPr>
          <p:cNvSpPr/>
          <p:nvPr/>
        </p:nvSpPr>
        <p:spPr>
          <a:xfrm>
            <a:off x="505777" y="1575905"/>
            <a:ext cx="11436120" cy="45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Überprüfen des Docker-Startups</a:t>
            </a:r>
            <a:endParaRPr lang="de-DE" sz="1600" b="0" strike="noStrike" spc="-1">
              <a:latin typeface="Arial"/>
            </a:endParaRP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Nach erfolgreichem Start sollte unter </a:t>
            </a:r>
            <a:r>
              <a:rPr lang="de-DE" sz="1600" spc="-1">
                <a:latin typeface="Arial"/>
                <a:hlinkClick r:id="rId2"/>
              </a:rPr>
              <a:t>http://localhost:8080</a:t>
            </a:r>
            <a:r>
              <a:rPr lang="de-DE" sz="1600" spc="-1">
                <a:latin typeface="Arial"/>
              </a:rPr>
              <a:t> </a:t>
            </a:r>
            <a:r>
              <a:rPr lang="de-DE" sz="1600" spc="-1" err="1">
                <a:latin typeface="Arial"/>
              </a:rPr>
              <a:t>Camunda-Operate</a:t>
            </a:r>
            <a:r>
              <a:rPr lang="de-DE" sz="1600" spc="-1">
                <a:latin typeface="Arial"/>
              </a:rPr>
              <a:t> zu erreichen sein (Im Browser).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Ein Login ist mit dem Username: </a:t>
            </a:r>
            <a:r>
              <a:rPr lang="de-DE" sz="1600" b="1" spc="-1" err="1">
                <a:latin typeface="Arial"/>
              </a:rPr>
              <a:t>demo</a:t>
            </a:r>
            <a:r>
              <a:rPr lang="de-DE" sz="1600" b="1" spc="-1">
                <a:latin typeface="Arial"/>
              </a:rPr>
              <a:t> </a:t>
            </a:r>
            <a:r>
              <a:rPr lang="de-DE" sz="1600" spc="-1">
                <a:latin typeface="Arial"/>
              </a:rPr>
              <a:t>und dem Passwort: </a:t>
            </a:r>
            <a:r>
              <a:rPr lang="de-DE" sz="1600" b="1" spc="-1" err="1">
                <a:latin typeface="Arial"/>
              </a:rPr>
              <a:t>demo</a:t>
            </a:r>
            <a:r>
              <a:rPr lang="de-DE" sz="1600" spc="-1">
                <a:latin typeface="Arial"/>
              </a:rPr>
              <a:t> möglich</a:t>
            </a:r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Deployen Sie den erstellen Workflow "</a:t>
            </a:r>
            <a:r>
              <a:rPr lang="de-DE" sz="1600" b="1" spc="-1" err="1">
                <a:cs typeface="Arial"/>
              </a:rPr>
              <a:t>scooter-booking.bmpn</a:t>
            </a:r>
            <a:r>
              <a:rPr lang="de-DE" sz="1600" spc="-1">
                <a:cs typeface="Arial"/>
              </a:rPr>
              <a:t>" in die </a:t>
            </a:r>
            <a:r>
              <a:rPr lang="de-DE" sz="1600" spc="-1" err="1">
                <a:cs typeface="Arial"/>
              </a:rPr>
              <a:t>Zeebe</a:t>
            </a:r>
            <a:r>
              <a:rPr lang="de-DE" sz="1600" spc="-1">
                <a:cs typeface="Arial"/>
              </a:rPr>
              <a:t>-Engine mit dem ZBTCL-CLI</a:t>
            </a:r>
          </a:p>
          <a:p>
            <a:pPr marL="13735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cs typeface="Arial"/>
              </a:rPr>
              <a:t>Führen Sie dafür folgenden Befehl in einem Terminal im Repository-Verzeichnis aus: </a:t>
            </a:r>
            <a:br>
              <a:rPr lang="de-DE" sz="1600" spc="-1">
                <a:cs typeface="Arial"/>
              </a:rPr>
            </a:br>
            <a:r>
              <a:rPr lang="de-DE" sz="1600" b="1" spc="-1">
                <a:cs typeface="Arial"/>
              </a:rPr>
              <a:t>./</a:t>
            </a:r>
            <a:r>
              <a:rPr lang="de-DE" sz="1600" b="1" spc="-1" err="1">
                <a:ea typeface="+mn-lt"/>
                <a:cs typeface="+mn-lt"/>
              </a:rPr>
              <a:t>zbctl</a:t>
            </a:r>
            <a:r>
              <a:rPr lang="de-DE" sz="1600" b="1" spc="-1">
                <a:ea typeface="+mn-lt"/>
                <a:cs typeface="+mn-lt"/>
              </a:rPr>
              <a:t>/</a:t>
            </a:r>
            <a:r>
              <a:rPr lang="de-DE" sz="1600" b="1" spc="-1" err="1">
                <a:ea typeface="+mn-lt"/>
                <a:cs typeface="+mn-lt"/>
              </a:rPr>
              <a:t>zbctl</a:t>
            </a:r>
            <a:r>
              <a:rPr lang="de-DE" sz="1600" b="1" spc="-1">
                <a:ea typeface="+mn-lt"/>
                <a:cs typeface="+mn-lt"/>
              </a:rPr>
              <a:t> --</a:t>
            </a:r>
            <a:r>
              <a:rPr lang="de-DE" sz="1600" b="1" spc="-1" err="1">
                <a:ea typeface="+mn-lt"/>
                <a:cs typeface="+mn-lt"/>
              </a:rPr>
              <a:t>insecure</a:t>
            </a:r>
            <a:r>
              <a:rPr lang="de-DE" sz="1600" b="1" spc="-1">
                <a:ea typeface="+mn-lt"/>
                <a:cs typeface="+mn-lt"/>
              </a:rPr>
              <a:t> deploy ./</a:t>
            </a:r>
            <a:r>
              <a:rPr lang="de-DE" sz="1600" b="1" spc="-1" err="1">
                <a:ea typeface="+mn-lt"/>
                <a:cs typeface="+mn-lt"/>
              </a:rPr>
              <a:t>scooter-booking.bpmn</a:t>
            </a:r>
            <a:r>
              <a:rPr lang="de-DE" sz="1600" b="1" spc="-1">
                <a:ea typeface="+mn-lt"/>
                <a:cs typeface="+mn-lt"/>
              </a:rPr>
              <a:t> </a:t>
            </a:r>
            <a:br>
              <a:rPr lang="de-DE" sz="1600" b="1" spc="-1">
                <a:ea typeface="+mn-lt"/>
                <a:cs typeface="+mn-lt"/>
              </a:rPr>
            </a:br>
            <a:r>
              <a:rPr lang="de-DE" sz="1600" spc="-1">
                <a:ea typeface="+mn-lt"/>
                <a:cs typeface="+mn-lt"/>
              </a:rPr>
              <a:t>Das</a:t>
            </a:r>
            <a:r>
              <a:rPr lang="de-DE" sz="1600" spc="-1">
                <a:cs typeface="Arial"/>
              </a:rPr>
              <a:t> ZBCTL sollte folgende Antwort liefern (vermutlich anderer </a:t>
            </a:r>
            <a:r>
              <a:rPr lang="de-DE" sz="1600" spc="-1" err="1">
                <a:cs typeface="Arial"/>
              </a:rPr>
              <a:t>key</a:t>
            </a:r>
            <a:r>
              <a:rPr lang="de-DE" sz="1600" spc="-1">
                <a:cs typeface="Arial"/>
              </a:rPr>
              <a:t> und </a:t>
            </a:r>
            <a:r>
              <a:rPr lang="de-DE" sz="1600" spc="-1" err="1">
                <a:cs typeface="Arial"/>
              </a:rPr>
              <a:t>workflowKey</a:t>
            </a:r>
            <a:r>
              <a:rPr lang="de-DE" sz="1600" spc="-1">
                <a:cs typeface="Arial"/>
              </a:rPr>
              <a:t>):</a:t>
            </a:r>
            <a:br>
              <a:rPr lang="de-DE" sz="1600" spc="-1">
                <a:cs typeface="Arial"/>
              </a:rPr>
            </a:br>
            <a:endParaRPr lang="de-DE" sz="1600" spc="-1">
              <a:cs typeface="+mn-lt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1600" spc="-1">
              <a:cs typeface="Arial"/>
            </a:endParaRP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1600">
              <a:cs typeface="Arial"/>
            </a:endParaRPr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FontTx/>
              <a:buAutoNum type="arabicPeriod"/>
            </a:pPr>
            <a:endParaRPr lang="de-DE" sz="1600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FontTx/>
              <a:buAutoNum type="arabicPeriod"/>
            </a:pPr>
            <a:r>
              <a:rPr lang="de-DE" sz="1600" spc="-1"/>
              <a:t>Vergewissern Sie sich, ob der Workflow erfolgreich </a:t>
            </a:r>
            <a:r>
              <a:rPr lang="de-DE" sz="1600" spc="-1" err="1"/>
              <a:t>deployed</a:t>
            </a:r>
            <a:r>
              <a:rPr lang="de-DE" sz="1600" spc="-1"/>
              <a:t> wurde</a:t>
            </a:r>
          </a:p>
          <a:p>
            <a:pPr marL="744855" lvl="1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Aktualisieren Sie </a:t>
            </a:r>
            <a:r>
              <a:rPr lang="de-DE" sz="1600" spc="-1" err="1"/>
              <a:t>Camunda</a:t>
            </a:r>
            <a:r>
              <a:rPr lang="de-DE" sz="1600" spc="-1"/>
              <a:t> </a:t>
            </a:r>
            <a:r>
              <a:rPr lang="de-DE" sz="1600" spc="-1" err="1"/>
              <a:t>Operate</a:t>
            </a:r>
            <a:r>
              <a:rPr lang="de-DE" sz="1600" spc="-1"/>
              <a:t> unter </a:t>
            </a:r>
            <a:r>
              <a:rPr lang="de-DE" sz="1600" spc="-1">
                <a:hlinkClick r:id="rId2"/>
              </a:rPr>
              <a:t>http://localhost:8080</a:t>
            </a:r>
            <a:endParaRPr lang="de-DE" sz="1600" spc="-1"/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Dort sollten Sie den neuen Workflow unter "</a:t>
            </a:r>
            <a:r>
              <a:rPr lang="de-DE" sz="1600" b="1" err="1"/>
              <a:t>Instances</a:t>
            </a:r>
            <a:r>
              <a:rPr lang="de-DE" sz="1600" b="1"/>
              <a:t> </a:t>
            </a:r>
            <a:r>
              <a:rPr lang="de-DE" sz="1600" b="1" err="1"/>
              <a:t>by</a:t>
            </a:r>
            <a:r>
              <a:rPr lang="de-DE" sz="1600" b="1"/>
              <a:t> Workflow</a:t>
            </a:r>
            <a:r>
              <a:rPr lang="de-DE" sz="1600"/>
              <a:t>" vorfinden und auswählen.</a:t>
            </a:r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/>
              <a:t>Falls ein Fehler auftritt (Fehler im BPMN) sollten Sie die Musterlösung für die folgenden Übungen deployen: </a:t>
            </a:r>
            <a:br>
              <a:rPr lang="de-DE" sz="1600">
                <a:ea typeface="+mn-lt"/>
                <a:cs typeface="+mn-lt"/>
              </a:rPr>
            </a:br>
            <a:r>
              <a:rPr lang="de-DE" sz="1600" b="1">
                <a:ea typeface="+mn-lt"/>
                <a:cs typeface="+mn-lt"/>
              </a:rPr>
              <a:t>./</a:t>
            </a:r>
            <a:r>
              <a:rPr lang="de-DE" sz="1600" b="1" err="1">
                <a:cs typeface="Arial"/>
              </a:rPr>
              <a:t>zbctl</a:t>
            </a:r>
            <a:r>
              <a:rPr lang="de-DE" sz="1600" b="1">
                <a:cs typeface="Arial"/>
              </a:rPr>
              <a:t>/</a:t>
            </a:r>
            <a:r>
              <a:rPr lang="de-DE" sz="1600" b="1" err="1">
                <a:cs typeface="Arial"/>
              </a:rPr>
              <a:t>zbctl</a:t>
            </a:r>
            <a:r>
              <a:rPr lang="de-DE" sz="1600" b="1">
                <a:cs typeface="Arial"/>
              </a:rPr>
              <a:t> --</a:t>
            </a:r>
            <a:r>
              <a:rPr lang="de-DE" sz="1600" b="1" err="1">
                <a:cs typeface="Arial"/>
              </a:rPr>
              <a:t>insecure</a:t>
            </a:r>
            <a:r>
              <a:rPr lang="de-DE" sz="1600" b="1">
                <a:cs typeface="Arial"/>
              </a:rPr>
              <a:t> deploy ./.</a:t>
            </a:r>
            <a:r>
              <a:rPr lang="de-DE" sz="1600" b="1" err="1">
                <a:cs typeface="Arial"/>
              </a:rPr>
              <a:t>scooter_booking_example</a:t>
            </a:r>
            <a:r>
              <a:rPr lang="de-DE" sz="1600" b="1">
                <a:cs typeface="Arial"/>
              </a:rPr>
              <a:t>/</a:t>
            </a:r>
            <a:r>
              <a:rPr lang="de-DE" sz="1600" b="1" err="1">
                <a:cs typeface="Arial"/>
              </a:rPr>
              <a:t>scooter-booking.bpmn</a:t>
            </a:r>
            <a:r>
              <a:rPr lang="de-DE" sz="1600" b="1">
                <a:ea typeface="+mn-lt"/>
                <a:cs typeface="+mn-lt"/>
              </a:rPr>
              <a:t> </a:t>
            </a:r>
            <a:br>
              <a:rPr lang="de-DE" sz="1600" b="1">
                <a:ea typeface="+mn-lt"/>
                <a:cs typeface="+mn-lt"/>
              </a:rPr>
            </a:br>
            <a:r>
              <a:rPr lang="de-DE" sz="1600">
                <a:ea typeface="+mn-lt"/>
                <a:cs typeface="+mn-lt"/>
              </a:rPr>
              <a:t>(ZBCTL sollte dann unter </a:t>
            </a:r>
            <a:r>
              <a:rPr lang="de-DE" sz="1600" err="1">
                <a:ea typeface="+mn-lt"/>
                <a:cs typeface="+mn-lt"/>
              </a:rPr>
              <a:t>version</a:t>
            </a:r>
            <a:r>
              <a:rPr lang="de-DE" sz="1600">
                <a:ea typeface="+mn-lt"/>
                <a:cs typeface="+mn-lt"/>
              </a:rPr>
              <a:t> "2" angeben)</a:t>
            </a:r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1600">
              <a:cs typeface="Arial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00775BA1-0EBE-4266-9EF2-5A5BAAB5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62" y="3428106"/>
            <a:ext cx="2203200" cy="10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0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r>
              <a:rPr lang="de-DE" sz="5400" spc="-1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Zeebe</a:t>
            </a:r>
            <a:r>
              <a:rPr lang="de-DE" sz="5400" spc="-1">
                <a:solidFill>
                  <a:srgbClr val="000000"/>
                </a:solidFill>
                <a:latin typeface="Arial"/>
                <a:ea typeface="+mn-lt"/>
                <a:cs typeface="Arial"/>
              </a:rPr>
              <a:t>-Clients</a:t>
            </a:r>
            <a:endParaRPr lang="de-DE" sz="5400" spc="-1">
              <a:ea typeface="+mn-lt"/>
              <a:cs typeface="+mn-lt"/>
            </a:endParaRPr>
          </a:p>
          <a:p>
            <a:pPr>
              <a:lnSpc>
                <a:spcPct val="85000"/>
              </a:lnSpc>
            </a:pP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Ablauf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71520" y="1785600"/>
            <a:ext cx="8822880" cy="40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2400" b="0" strike="noStrike" spc="-1" dirty="0">
              <a:latin typeface="Arial"/>
            </a:endParaRP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Probleme einer Microservice-Architektur</a:t>
            </a: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Wie löst </a:t>
            </a:r>
            <a:r>
              <a:rPr lang="de-DE" spc="-1" dirty="0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 die Probleme? - Beispiel</a:t>
            </a:r>
          </a:p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Zeebe-Modeller</a:t>
            </a:r>
            <a:endParaRPr lang="de-DE" sz="2400" b="0" strike="noStrike" spc="-1" err="1">
              <a:latin typeface="Arial"/>
            </a:endParaRPr>
          </a:p>
          <a:p>
            <a:pPr marL="431800" indent="-32258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-ZBCTL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als CLI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2400" b="0" strike="noStrike" spc="-1" dirty="0">
              <a:latin typeface="Arial"/>
            </a:endParaRPr>
          </a:p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-Clients</a:t>
            </a:r>
          </a:p>
          <a:p>
            <a:pPr marL="431800" indent="-322580">
              <a:spcBef>
                <a:spcPts val="1417"/>
              </a:spcBef>
              <a:buClr>
                <a:srgbClr val="000000"/>
              </a:buClr>
              <a:buAutoNum type="arabicPeriod"/>
            </a:pPr>
            <a:r>
              <a:rPr lang="de-DE" sz="2400" spc="-1" dirty="0">
                <a:latin typeface="Arial"/>
              </a:rPr>
              <a:t>Zusammenfassung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Um was geht es heute?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Übung: 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Zeebe</a:t>
            </a:r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-Clients</a:t>
            </a:r>
            <a:endParaRPr lang="de-DE"/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Workflow-Beobachtung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2EC5CF6-4385-4DB0-8FF6-28D176AEB63B}"/>
              </a:ext>
            </a:extLst>
          </p:cNvPr>
          <p:cNvSpPr/>
          <p:nvPr/>
        </p:nvSpPr>
        <p:spPr>
          <a:xfrm>
            <a:off x="499777" y="1617905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Nach erfolgreichem Docker-Startup sollte ebenfalls </a:t>
            </a:r>
            <a:r>
              <a:rPr lang="de-DE" sz="1600" spc="-1">
                <a:latin typeface="Arial"/>
                <a:hlinkClick r:id="rId2"/>
              </a:rPr>
              <a:t>http://localhost:9000</a:t>
            </a:r>
            <a:r>
              <a:rPr lang="de-DE" sz="1600" spc="-1">
                <a:latin typeface="Arial"/>
              </a:rPr>
              <a:t> im Browser zur Verfügung stehen und eine Buchungswebsite für Scooter dargestellt werden.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Nehmen Sie eine Buchung für einen Scooter gemäß des anzeigten Formularelements durch 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Beobachten Sie anschließend die Darstellung in Camunda Operate (</a:t>
            </a:r>
            <a:r>
              <a:rPr lang="de-DE" sz="1600" spc="-1">
                <a:hlinkClick r:id="rId3"/>
              </a:rPr>
              <a:t>http://localhost:8080</a:t>
            </a:r>
            <a:r>
              <a:rPr lang="de-DE" sz="1600" spc="-1"/>
              <a:t>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Falls keine Änderung vorliegt warten Sie bis zu 10 Sekunden und laden Sie die Seite erneut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Was fällt Ihnen auf?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Für den Task "Check Payment" muss ein Microservice die Bearbeitung übernehmen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Im Repository unter "xx/microservices" werden "Payment"-Microservices bereitgestellt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Sie können in Java </a:t>
            </a:r>
            <a:r>
              <a:rPr lang="de-DE" sz="1600" b="1" spc="-1"/>
              <a:t>oder </a:t>
            </a:r>
            <a:r>
              <a:rPr lang="de-DE" sz="1600" spc="-1"/>
              <a:t>Javascript entwickeln (zeebe_xxx_client)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Starten Sie im jeweiligen Verzeichnis des Microservices in einem neuen Terminal "</a:t>
            </a:r>
            <a:r>
              <a:rPr lang="de-DE" sz="1600" b="1" spc="-1"/>
              <a:t>docker-compose up</a:t>
            </a:r>
            <a:r>
              <a:rPr lang="de-DE" sz="1600" spc="-1"/>
              <a:t>"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Was fällt Ihnen nach erfolgreichem Start des Microservices in Bezug auf die durchgeführte Bezahlung auf?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Können Sie den vorliegenden Fehler im Code erkennen und beheben?</a:t>
            </a:r>
          </a:p>
          <a:p>
            <a:pPr marL="1373505" lvl="2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Unter Java muss docker-compose beendet werden und mit "</a:t>
            </a:r>
            <a:r>
              <a:rPr lang="de-DE" sz="1600" b="1" spc="-1"/>
              <a:t>docker-compose --build</a:t>
            </a:r>
            <a:r>
              <a:rPr lang="de-DE" sz="1600" spc="-1"/>
              <a:t>" neu gestartet werden</a:t>
            </a:r>
          </a:p>
          <a:p>
            <a:pPr marL="1373505" lvl="2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Unter Javascript wird der Server bei Änderung automatisch neu gestartet</a:t>
            </a:r>
            <a:endParaRPr lang="de-DE" sz="1600" b="1" spc="-1"/>
          </a:p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1600" b="1" spc="-1"/>
          </a:p>
          <a:p>
            <a:pPr marL="1905">
              <a:lnSpc>
                <a:spcPct val="110000"/>
              </a:lnSpc>
            </a:pPr>
            <a:r>
              <a:rPr lang="de-DE" sz="1600" b="1" spc="-1"/>
              <a:t>Hinweis: </a:t>
            </a:r>
            <a:r>
              <a:rPr lang="de-DE" sz="1600" spc="-1"/>
              <a:t>Sie können jederzeit neue Scooter-Booking-Requests unter </a:t>
            </a:r>
            <a:r>
              <a:rPr lang="de-DE" sz="1600" spc="-1">
                <a:hlinkClick r:id="rId2"/>
              </a:rPr>
              <a:t>http://localhost:9000</a:t>
            </a:r>
            <a:r>
              <a:rPr lang="de-DE" sz="1600" spc="-1"/>
              <a:t> vornehmen.</a:t>
            </a:r>
            <a:endParaRPr lang="de-DE" sz="1600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endParaRPr lang="de-DE" sz="1600" spc="-1"/>
          </a:p>
        </p:txBody>
      </p:sp>
    </p:spTree>
    <p:extLst>
      <p:ext uri="{BB962C8B-B14F-4D97-AF65-F5344CB8AC3E}">
        <p14:creationId xmlns:p14="http://schemas.microsoft.com/office/powerpoint/2010/main" val="2386001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spc="-1" dirty="0">
                <a:solidFill>
                  <a:srgbClr val="000000"/>
                </a:solidFill>
                <a:latin typeface="Arial"/>
              </a:rPr>
              <a:t>Zusammenfassung</a:t>
            </a:r>
            <a:endParaRPr lang="de-DE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709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cs typeface="Arial"/>
              </a:rPr>
              <a:t>Zusammenfassung</a:t>
            </a:r>
            <a:endParaRPr lang="de-DE" sz="3600" b="1" spc="-1">
              <a:cs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solidFill>
                  <a:srgbClr val="000000"/>
                </a:solidFill>
                <a:latin typeface="Arial"/>
              </a:rPr>
              <a:t>Zeebe ist eine Engine für die Orchestration von Microservices</a:t>
            </a:r>
            <a:endParaRPr lang="de-DE" sz="2000" spc="-1">
              <a:latin typeface="Arial"/>
            </a:endParaRP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  <a:cs typeface="Arial"/>
              </a:rPr>
              <a:t>Vereint viele bekannte Modelle wie "Event Sourcing" und das "Publish-Subscribe"-Modell 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  <a:cs typeface="Arial"/>
              </a:rPr>
              <a:t>Erweiterung um nützliche Funktionalitäten durch die Prozessdefinition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Streaming-Exporter ermöglichen unternehmensweiten Einblick in aktuellen Status 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Zeebe-ZBCTL-CLI ermöglicht vereinfache Entwicklung mit Zeebe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Clients sind durch gRPC sprachunabhängig und können einfach imlementiert werden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Zeebe verdeutlicht wie komplex die Microservice-Orchestration werden kann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Cluster-System mit Replikationsmechanismus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Partitionierung von Workflows auf mehrere Broker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21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Fragen?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1113480"/>
            <a:ext cx="6623280" cy="33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die Aufmerksamkeit!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71520" y="4581000"/>
            <a:ext cx="6695280" cy="13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371520" y="594936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359640" y="629856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Tel.: 0160 7954400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E-Mail: </a:t>
            </a:r>
            <a:r>
              <a:rPr lang="de-DE" sz="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vf691184@fh-muenster.de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Matrikelnummer: 922815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spc="-1">
                <a:solidFill>
                  <a:srgbClr val="000000"/>
                </a:solidFill>
                <a:latin typeface="Arial"/>
              </a:rPr>
              <a:t>Quellen</a:t>
            </a:r>
            <a:endParaRPr lang="de-DE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899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cs typeface="Arial"/>
              </a:rPr>
              <a:t>Zusammenfassung</a:t>
            </a:r>
            <a:endParaRPr lang="de-DE" sz="3600" b="1" spc="-1">
              <a:cs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BE93CF4-8930-4338-8471-42CC0D876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7811"/>
              </p:ext>
            </p:extLst>
          </p:nvPr>
        </p:nvGraphicFramePr>
        <p:xfrm>
          <a:off x="771918" y="1599280"/>
          <a:ext cx="10681599" cy="377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487">
                  <a:extLst>
                    <a:ext uri="{9D8B030D-6E8A-4147-A177-3AD203B41FA5}">
                      <a16:colId xmlns:a16="http://schemas.microsoft.com/office/drawing/2014/main" val="3038661193"/>
                    </a:ext>
                  </a:extLst>
                </a:gridCol>
                <a:gridCol w="1839487">
                  <a:extLst>
                    <a:ext uri="{9D8B030D-6E8A-4147-A177-3AD203B41FA5}">
                      <a16:colId xmlns:a16="http://schemas.microsoft.com/office/drawing/2014/main" val="943235757"/>
                    </a:ext>
                  </a:extLst>
                </a:gridCol>
                <a:gridCol w="7002625">
                  <a:extLst>
                    <a:ext uri="{9D8B030D-6E8A-4147-A177-3AD203B41FA5}">
                      <a16:colId xmlns:a16="http://schemas.microsoft.com/office/drawing/2014/main" val="837770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Quelle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7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  <a:hlinkClick r:id="rId2"/>
                        </a:rPr>
                        <a:t>https://zeebe.io/what-is-zeebe/</a:t>
                      </a: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https://blog.bernd-ruecker.com/how-we-built-a-highly-scalable-distributed-state-machine-f2595e3c0422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https://camunda.com/de/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  <a:hlinkClick r:id="rId3"/>
                        </a:rPr>
                        <a:t>https://github.com/zeebe-io/zeebe/releases</a:t>
                      </a: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566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https://zeebe.io/faq/#is-zeebe-open-source-what-license-does-it-use</a:t>
                      </a:r>
                      <a:endParaRPr lang="de-DE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35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https://docs.zeebe.io/basics/architecture.html</a:t>
                      </a:r>
                      <a:endParaRPr lang="de-DE" sz="18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29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https://hub.docker.com/r/camunda/operate</a:t>
                      </a:r>
                      <a:endParaRPr lang="de-DE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End-</a:t>
            </a:r>
            <a:r>
              <a:rPr lang="de-DE" sz="2400" spc="-1" err="1">
                <a:latin typeface="Arial"/>
              </a:rPr>
              <a:t>to</a:t>
            </a:r>
            <a:r>
              <a:rPr lang="de-DE" sz="2400" spc="-1">
                <a:latin typeface="Arial"/>
              </a:rPr>
              <a:t>-End-Workflow ist häufig nicht dokumentiert</a:t>
            </a:r>
            <a:endParaRPr lang="de-DE" sz="2400" b="0" strike="noStrike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Meist sind Beziehungen nur im Quellcode enthalten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Wer ist für den End-to-End Workflow zuständig?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Keinen Einblick in den aktuellen Zustand der Workflows des </a:t>
            </a:r>
            <a:r>
              <a:rPr lang="de-DE" sz="2400" spc="-1" err="1">
                <a:latin typeface="Arial"/>
              </a:rPr>
              <a:t>Unternehemens</a:t>
            </a:r>
            <a:endParaRPr lang="de-DE" sz="2400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Zustand während des Prozessablaufs ist oft unbekannt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Microservices sind nicht besonders fehlertolerant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Fehlersituationen werden nicht prozessübergreifend erkannt und definiert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Probleme mit der Microservice-Architektur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75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656448"/>
            <a:ext cx="11436120" cy="4391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830705" lvl="4">
              <a:lnSpc>
                <a:spcPct val="110000"/>
              </a:lnSpc>
            </a:pPr>
            <a:r>
              <a:rPr lang="de-DE" sz="2600" b="1" spc="-1" err="1">
                <a:ea typeface="+mn-lt"/>
                <a:cs typeface="+mn-lt"/>
              </a:rPr>
              <a:t>Zeebe</a:t>
            </a:r>
            <a:r>
              <a:rPr lang="de-DE" sz="2600" b="1" spc="-1">
                <a:ea typeface="+mn-lt"/>
                <a:cs typeface="+mn-lt"/>
              </a:rPr>
              <a:t> ist eine Workflow-Engine für</a:t>
            </a:r>
            <a:br>
              <a:rPr lang="de-DE" sz="2600" b="1" spc="-1">
                <a:ea typeface="+mn-lt"/>
                <a:cs typeface="+mn-lt"/>
              </a:rPr>
            </a:br>
            <a:r>
              <a:rPr lang="de-DE" sz="2600" b="1" spc="-1">
                <a:ea typeface="+mn-lt"/>
                <a:cs typeface="+mn-lt"/>
              </a:rPr>
              <a:t>  die Microservice-Orchestration. ¹</a:t>
            </a:r>
            <a:endParaRPr lang="de-DE" sz="2600" b="1">
              <a:cs typeface="Arial"/>
            </a:endParaRPr>
          </a:p>
          <a:p>
            <a:pPr marL="1905" algn="ctr">
              <a:lnSpc>
                <a:spcPct val="110000"/>
              </a:lnSpc>
            </a:pPr>
            <a:endParaRPr lang="de-DE" sz="2400" b="1" spc="-1">
              <a:latin typeface="Arial"/>
              <a:cs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Workflows als Grundlage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Definiert und visualisiert im ISO-Standard BPMN 2.0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Organisierte Verteilung von Aufgaben an Microservices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Überwachung des Gesamtsystems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Nachrichtengesteuerte Architektur ermöglicht Nachvollziehbarkeit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Basiert auf Idee des "Event-Sourcings" ²</a:t>
            </a:r>
            <a:endParaRPr lang="de-DE" sz="2200" spc="-1">
              <a:cs typeface="Arial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Bietet Publish-</a:t>
            </a:r>
            <a:r>
              <a:rPr lang="de-DE" sz="2200" spc="-1" err="1">
                <a:latin typeface="Arial"/>
                <a:cs typeface="Arial"/>
              </a:rPr>
              <a:t>Subscribe</a:t>
            </a:r>
            <a:r>
              <a:rPr lang="de-DE" sz="2200" spc="-1">
                <a:latin typeface="Arial"/>
                <a:cs typeface="Arial"/>
              </a:rPr>
              <a:t> Messaging-Modell ²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Microservices bleiben unabhängig und bestimmen Verarbeitungsrate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4368818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3" name="Grafik 2" descr="Ein Bild, das Schild, Zeichnung, Essen, Personen enthält.&#10;&#10;Beschreibung automatisch generiert.">
            <a:extLst>
              <a:ext uri="{FF2B5EF4-FFF2-40B4-BE49-F238E27FC236}">
                <a16:creationId xmlns:a16="http://schemas.microsoft.com/office/drawing/2014/main" id="{022AB8C3-114F-45BD-9DE1-263EEAF6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78" y="1638192"/>
            <a:ext cx="2743200" cy="766092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64B4C41E-98CA-4EFB-9575-A7812FD35A65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(1) vgl. </a:t>
            </a:r>
            <a:r>
              <a:rPr lang="de-DE" sz="800" spc="-1">
                <a:ea typeface="+mn-lt"/>
                <a:cs typeface="+mn-lt"/>
                <a:hlinkClick r:id="rId3"/>
              </a:rPr>
              <a:t>https://zeebe.io/what-is-zeebe/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(2) vgl. https://blog.bernd-ruecker.com/how-we-built-a-highly-scalable-distributed-state-machine-f2595e3c0422</a:t>
            </a:r>
            <a:endParaRPr lang="de-DE" sz="800" b="0" strike="noStrike" spc="-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098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Hoher Durchsatz, geringe Latenz und horizontal skalierbar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Hardware-Erweiterung ohne Grenzen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Unabhängig von externen Datenbanken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"Workflow-States" werden direkt auf den Dateisystemen abgelegt</a:t>
            </a:r>
            <a:endParaRPr lang="en-US" sz="2200" spc="-1">
              <a:ea typeface="+mn-lt"/>
              <a:cs typeface="+mn-lt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Fehlertoleranz</a:t>
            </a:r>
            <a:endParaRPr lang="de-DE" sz="2200" spc="-1">
              <a:cs typeface="Arial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Replikationsmechanismus stellt Sicherheit her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Zeitüberschreitungen oder andere Prozessfehler werden überwacht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Fehlerbehandlungspfade können bereits auf Workflow-Ebene definiert werden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Zebee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 descr="Ein Bild, das Schild, Zeichnung, Essen, Personen enthält.&#10;&#10;Beschreibung automatisch generiert.">
            <a:extLst>
              <a:ext uri="{FF2B5EF4-FFF2-40B4-BE49-F238E27FC236}">
                <a16:creationId xmlns:a16="http://schemas.microsoft.com/office/drawing/2014/main" id="{B4DBCF48-60B4-440C-A2A6-BDBDCF0D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78" y="1638192"/>
            <a:ext cx="2743200" cy="7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4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de-DE" sz="2400" spc="-1" err="1">
                <a:ea typeface="+mn-lt"/>
                <a:cs typeface="+mn-lt"/>
              </a:rPr>
              <a:t>Zeebe</a:t>
            </a:r>
            <a:r>
              <a:rPr lang="de-DE" sz="2400" spc="-1">
                <a:ea typeface="+mn-lt"/>
                <a:cs typeface="+mn-lt"/>
              </a:rPr>
              <a:t> ist entwickelt</a:t>
            </a:r>
            <a:r>
              <a:rPr lang="de-DE" sz="2400" spc="-1">
                <a:latin typeface="Arial"/>
                <a:cs typeface="Arial"/>
              </a:rPr>
              <a:t> durch Camunda ³</a:t>
            </a:r>
            <a:endParaRPr lang="de-DE" sz="2400" spc="-1">
              <a:ea typeface="+mn-lt"/>
              <a:cs typeface="+mn-lt"/>
            </a:endParaRPr>
          </a:p>
          <a:p>
            <a:pPr marL="812800" lvl="1" indent="-353695">
              <a:buClr>
                <a:srgbClr val="000000"/>
              </a:buClr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Bereits sehr erfahren im Bereich von </a:t>
            </a:r>
            <a:br>
              <a:rPr lang="de-DE" sz="2400" spc="-1">
                <a:latin typeface="Arial"/>
                <a:cs typeface="Arial"/>
              </a:rPr>
            </a:br>
            <a:r>
              <a:rPr lang="de-DE" sz="2400" spc="-1">
                <a:latin typeface="Arial"/>
                <a:cs typeface="Arial"/>
              </a:rPr>
              <a:t>Workflow-</a:t>
            </a:r>
            <a:r>
              <a:rPr lang="de-DE" sz="2400" spc="-1" err="1">
                <a:latin typeface="Arial"/>
                <a:cs typeface="Arial"/>
              </a:rPr>
              <a:t>Engines</a:t>
            </a:r>
            <a:r>
              <a:rPr lang="de-DE" sz="2400" spc="-1">
                <a:latin typeface="Arial"/>
                <a:cs typeface="Arial"/>
              </a:rPr>
              <a:t> durch </a:t>
            </a:r>
            <a:r>
              <a:rPr lang="de-DE" sz="2400" spc="-1" err="1">
                <a:latin typeface="Arial"/>
                <a:cs typeface="Arial"/>
              </a:rPr>
              <a:t>Camunda</a:t>
            </a:r>
            <a:r>
              <a:rPr lang="de-DE" sz="2400" spc="-1">
                <a:latin typeface="Arial"/>
                <a:cs typeface="Arial"/>
              </a:rPr>
              <a:t> BPM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Erstes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r>
              <a:rPr lang="de-DE" sz="2400" spc="-1">
                <a:latin typeface="Arial"/>
                <a:cs typeface="Arial"/>
              </a:rPr>
              <a:t> Alpha-Release Juli 2017 ⁴</a:t>
            </a:r>
            <a:endParaRPr lang="de-DE" sz="2400" spc="-1">
              <a:ea typeface="+mn-lt"/>
              <a:cs typeface="+mn-lt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Im Juli 2019 erstes „</a:t>
            </a:r>
            <a:r>
              <a:rPr lang="de-DE" sz="2400" spc="-1" err="1">
                <a:latin typeface="Arial"/>
                <a:cs typeface="Arial"/>
              </a:rPr>
              <a:t>production</a:t>
            </a:r>
            <a:r>
              <a:rPr lang="de-DE" sz="2400" spc="-1">
                <a:latin typeface="Arial"/>
                <a:cs typeface="Arial"/>
              </a:rPr>
              <a:t>-</a:t>
            </a:r>
            <a:r>
              <a:rPr lang="de-DE" sz="2400" spc="-1" err="1">
                <a:latin typeface="Arial"/>
                <a:cs typeface="Arial"/>
              </a:rPr>
              <a:t>ready</a:t>
            </a:r>
            <a:r>
              <a:rPr lang="de-DE" sz="2400" spc="-1">
                <a:latin typeface="Arial"/>
                <a:cs typeface="Arial"/>
              </a:rPr>
              <a:t>“-Release (v0.2.0) von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endParaRPr lang="de-DE" err="1"/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 err="1">
                <a:latin typeface="Arial"/>
                <a:cs typeface="Arial"/>
              </a:rPr>
              <a:t>Camunda</a:t>
            </a:r>
            <a:r>
              <a:rPr lang="de-DE" sz="2400" spc="-1">
                <a:latin typeface="Arial"/>
                <a:cs typeface="Arial"/>
              </a:rPr>
              <a:t> nennt </a:t>
            </a:r>
            <a:r>
              <a:rPr lang="de-DE" sz="2400" spc="-1" err="1">
                <a:latin typeface="Arial"/>
                <a:cs typeface="Arial"/>
              </a:rPr>
              <a:t>Zebee</a:t>
            </a:r>
            <a:r>
              <a:rPr lang="de-DE" sz="2400" spc="-1">
                <a:latin typeface="Arial"/>
                <a:cs typeface="Arial"/>
              </a:rPr>
              <a:t> "</a:t>
            </a:r>
            <a:r>
              <a:rPr lang="de-DE" sz="2400" spc="-1" err="1">
                <a:latin typeface="Arial"/>
                <a:cs typeface="Arial"/>
              </a:rPr>
              <a:t>soruce</a:t>
            </a:r>
            <a:r>
              <a:rPr lang="de-DE" sz="2400" spc="-1">
                <a:latin typeface="Arial"/>
                <a:cs typeface="Arial"/>
              </a:rPr>
              <a:t> </a:t>
            </a:r>
            <a:r>
              <a:rPr lang="de-DE" sz="2400" spc="-1" err="1">
                <a:latin typeface="Arial"/>
                <a:cs typeface="Arial"/>
              </a:rPr>
              <a:t>available</a:t>
            </a:r>
            <a:r>
              <a:rPr lang="de-DE" sz="2400" spc="-1">
                <a:latin typeface="Arial"/>
                <a:cs typeface="Arial"/>
              </a:rPr>
              <a:t>"</a:t>
            </a:r>
            <a:r>
              <a:rPr lang="de-DE" sz="2400" spc="-1">
                <a:ea typeface="+mn-lt"/>
                <a:cs typeface="+mn-lt"/>
              </a:rPr>
              <a:t> und nicht "open source" ⁵</a:t>
            </a:r>
          </a:p>
          <a:p>
            <a:pPr marL="812800" lvl="1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ea typeface="+mn-lt"/>
                <a:cs typeface="+mn-lt"/>
              </a:rPr>
              <a:t>Grund dafür sind kleine </a:t>
            </a:r>
            <a:r>
              <a:rPr lang="de-DE" sz="2400" spc="-1">
                <a:ea typeface="+mn-lt"/>
                <a:cs typeface="+mn-lt"/>
                <a:hlinkClick r:id="rId2"/>
              </a:rPr>
              <a:t>Lizenzeinschränkungen</a:t>
            </a:r>
            <a:endParaRPr lang="de-DE" sz="2400" spc="-1">
              <a:ea typeface="+mn-lt"/>
              <a:cs typeface="+mn-lt"/>
            </a:endParaRPr>
          </a:p>
          <a:p>
            <a:pPr marL="1905">
              <a:lnSpc>
                <a:spcPct val="150000"/>
              </a:lnSpc>
            </a:pPr>
            <a:endParaRPr lang="de-DE" sz="2400" spc="-1">
              <a:latin typeface="Arial"/>
              <a:cs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Zebee – weitere Informationen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2536773-E4BD-4E21-840E-03E6D11D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298" y="1643402"/>
            <a:ext cx="2743200" cy="1440180"/>
          </a:xfrm>
          <a:prstGeom prst="rect">
            <a:avLst/>
          </a:prstGeom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525718FB-0FBE-4872-8AF5-DAE51B893BE2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(3) vgl. </a:t>
            </a:r>
            <a:r>
              <a:rPr lang="de-DE" sz="800" spc="-1">
                <a:ea typeface="+mn-lt"/>
                <a:cs typeface="+mn-lt"/>
              </a:rPr>
              <a:t>https://camunda.com/de/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(4) vgl. </a:t>
            </a:r>
            <a:r>
              <a:rPr lang="de-DE" sz="800" spc="-1">
                <a:ea typeface="+mn-lt"/>
                <a:cs typeface="+mn-lt"/>
                <a:hlinkClick r:id="rId4"/>
              </a:rPr>
              <a:t>https://github.com/zeebe-io/zeebe/releases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(5) vgl. https://zeebe.io/faq/#is-zeebe-open-source-what-license-does-it-use</a:t>
            </a:r>
          </a:p>
        </p:txBody>
      </p:sp>
    </p:spTree>
    <p:extLst>
      <p:ext uri="{BB962C8B-B14F-4D97-AF65-F5344CB8AC3E}">
        <p14:creationId xmlns:p14="http://schemas.microsoft.com/office/powerpoint/2010/main" val="1624409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9539306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Wie</a:t>
            </a: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 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löst </a:t>
            </a:r>
            <a:r>
              <a:rPr lang="de-DE" sz="2800" spc="-1" err="1">
                <a:solidFill>
                  <a:srgbClr val="878787"/>
                </a:solidFill>
                <a:latin typeface="Arial"/>
                <a:ea typeface="DejaVu Sans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 die Probleme? - Dokumentation und Fehler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E1E264E-B8AF-4C12-B5FF-A16C5B25899E}"/>
              </a:ext>
            </a:extLst>
          </p:cNvPr>
          <p:cNvSpPr/>
          <p:nvPr/>
        </p:nvSpPr>
        <p:spPr>
          <a:xfrm>
            <a:off x="445301" y="1756573"/>
            <a:ext cx="5678789" cy="3983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Modellierung des Workflows</a:t>
            </a:r>
          </a:p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Fehlerpfade können definiert werden</a:t>
            </a:r>
          </a:p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Dokumentation von Prozessen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E025459-7EF8-4F6C-AFE8-5F91E0E4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6" y="2456467"/>
            <a:ext cx="5023151" cy="236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Wie löst </a:t>
            </a:r>
            <a:r>
              <a:rPr lang="de-DE" sz="2800" spc="-1" err="1">
                <a:solidFill>
                  <a:srgbClr val="878787"/>
                </a:solidFill>
                <a:latin typeface="Arial"/>
                <a:cs typeface="Arial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 die Probleme? - Zuständigkeit</a:t>
            </a:r>
            <a:endParaRPr lang="de-DE" sz="2800" spc="-1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A7C5AE3-7EE7-468D-9470-6016C66D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627603"/>
            <a:ext cx="11058675" cy="3501743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4118FC18-9661-468E-8DBB-EC27B638406E}"/>
              </a:ext>
            </a:extLst>
          </p:cNvPr>
          <p:cNvSpPr/>
          <p:nvPr/>
        </p:nvSpPr>
        <p:spPr>
          <a:xfrm>
            <a:off x="342492" y="1484431"/>
            <a:ext cx="10631789" cy="8814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50000"/>
              </a:lnSpc>
              <a:buClr>
                <a:srgbClr val="000000"/>
              </a:buClr>
            </a:pPr>
            <a:r>
              <a:rPr lang="de-DE" sz="2400" spc="-1">
                <a:latin typeface="Arial"/>
                <a:cs typeface="Arial"/>
              </a:rPr>
              <a:t>Das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r>
              <a:rPr lang="de-DE" sz="2400" spc="-1">
                <a:latin typeface="Arial"/>
                <a:cs typeface="Arial"/>
              </a:rPr>
              <a:t> Cluster übernimmt die Orchestration ⁶: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6B38872-3A2B-4B9B-9D92-AD3488C534EC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(6) vgl. </a:t>
            </a:r>
            <a:r>
              <a:rPr lang="de-DE" sz="800" spc="-1">
                <a:ea typeface="+mn-lt"/>
                <a:cs typeface="+mn-lt"/>
              </a:rPr>
              <a:t>https://docs.zeebe.io/basics/architecture.html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4029409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2015-09-29 Strakom BigBang Styleguide</Template>
  <TotalTime>0</TotalTime>
  <Words>1573</Words>
  <Application>Microsoft Office PowerPoint</Application>
  <PresentationFormat>Breitbild</PresentationFormat>
  <Paragraphs>232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Arial,Sans-Serif</vt:lpstr>
      <vt:lpstr>StarSymbol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Unser neues Corporate Design</dc:title>
  <dc:subject/>
  <dc:creator>Carina Feldkamp</dc:creator>
  <dc:description/>
  <cp:lastModifiedBy>Vitus Forsmann</cp:lastModifiedBy>
  <cp:revision>3</cp:revision>
  <cp:lastPrinted>2015-10-05T16:28:27Z</cp:lastPrinted>
  <dcterms:created xsi:type="dcterms:W3CDTF">2015-09-28T07:13:19Z</dcterms:created>
  <dcterms:modified xsi:type="dcterms:W3CDTF">2020-11-20T20:31:15Z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