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68C2-E1FE-2ADE-0649-AF8CDACBC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E826C-6CB1-5582-144C-B420BBB3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30A6-90BB-563E-D386-997CC6C5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595E-1A14-1CD0-C6DB-41BE3A11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A7BB-3212-B34A-6465-856411E3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73BF-82C3-0B3B-95E7-54D2EC14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267A5-8DD4-666C-4D61-B977E016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71AD-77D7-8413-F338-944B1E48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7E52-162B-445C-B3F6-2808EE30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18CB-7558-F4AE-D00B-55C53F6C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58FAD-A035-1459-F3F1-9678F4E85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C2438-6A09-8837-5D94-2618774C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0B38-82A6-1388-467E-4BF8813C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5BEE-27CD-D319-AA85-EAAC5859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2154-D136-3099-8AB3-2AB5E191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5947-D7C0-F963-A93F-53654363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4FB2-8CD3-05D1-1998-099A9B2C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7FB7-0195-E538-93CC-3692174E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EED5-5BB9-E0E7-9561-382C8605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9220-8443-7177-F349-6B3A9F40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AADE-8B7C-C251-AFBD-78F2C241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A5A4-9E42-4605-3C9A-0DADD465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D42A-1EEA-345D-016E-91168C32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315B-7CAE-DC40-E994-03CD79C1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6187-0EB2-78A2-08DA-594B136E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20B-A2D3-6328-C3D3-A2A1D1BB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9705-E678-7DC3-AB89-7685728C7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1A82-F7A0-F5F8-380E-89E8ED95F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91DD-4772-6B22-9C05-308210B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16A8-89ED-3AFB-59FA-81ACDB4A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581D2-E522-EED6-67D6-946123CA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BA39-2FAD-C3FA-92BE-C220361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3A5A-E7E7-AACA-73AE-2F21F2DC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AB3A0-5417-2531-AE16-538C8B656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931DE-5691-D8E2-5578-5F0ACB9FB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7735D-4542-7050-761B-7BE43A6F8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0864F-C0DE-8101-A089-60B612D6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73A8E-4D98-A410-8E37-0C14514A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FA2A8-7526-2218-7FD1-0779BAFF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C0B5-35D6-24A0-635E-E5234950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A2A6-9D63-75EC-FCC9-0ED28B5B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A931-B025-DDA2-1FD6-5A7A49B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E1FB6-E153-6CF4-9E54-1D7D275E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4ED64-BF0B-629D-B244-26321906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BA28D-94DA-5017-C81F-AD7E7149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8668-E3BC-0AE3-FD7C-13BEB3C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11C-DA84-9D6D-DC48-1849453F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7048-0BC8-BE4E-E7AD-9FBC0726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6796-2A6E-380D-F73C-CEC7D30A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3854-A837-FD51-C729-FF570AD9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5607A-BC9D-2A1D-E53F-C066A047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3477-83FD-EB21-9385-3DF357B4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4892-863E-798E-A51F-85181B07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E44E9-AC02-37B6-A6FB-6ADDB2418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72644-77C2-7484-DB89-DC7F43489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99F9F-9D31-8BF8-C2F8-D77A11FA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973EC-0995-E0E3-B982-2F81189E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7B9C-EB8E-3C12-6AF6-56B19817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11BA4-B109-53E4-F465-A6200476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D173-8007-2355-CCE6-82D34AB7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9909-4746-031E-5DCE-47B217EEE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CE0B-4052-B699-4FF1-7A292D202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955C-BFF0-90AC-8C7F-349DD2A1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EB14C2-51DB-815A-451C-6AC12C7C2928}"/>
              </a:ext>
            </a:extLst>
          </p:cNvPr>
          <p:cNvSpPr txBox="1"/>
          <p:nvPr/>
        </p:nvSpPr>
        <p:spPr>
          <a:xfrm>
            <a:off x="575534" y="505175"/>
            <a:ext cx="923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Lending Club Case Study: Analysing Loan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Defaults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AAB85-87A6-9529-EE3D-CFAC33F0D8BC}"/>
              </a:ext>
            </a:extLst>
          </p:cNvPr>
          <p:cNvSpPr txBox="1"/>
          <p:nvPr/>
        </p:nvSpPr>
        <p:spPr>
          <a:xfrm>
            <a:off x="575534" y="1688951"/>
            <a:ext cx="989354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The company lends loans to urban customers, for the loan provided to the customer there are two probable outcomes: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loan is paid up 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loan is charged off (customer unable to pay loan)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US" sz="1400" dirty="0"/>
              <a:t>To optimize the decision of approving loan in order to: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approve loans to the customers who are likely to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IN" sz="1400" dirty="0"/>
              <a:t>Like most other lending companies, lending loans to ‘risky’ applicants is the largest source of financial loss (called credit loss).</a:t>
            </a:r>
            <a:endParaRPr lang="en-US" sz="1400" dirty="0"/>
          </a:p>
          <a:p>
            <a:r>
              <a:rPr lang="en-US" sz="1400" dirty="0"/>
              <a:t>This case study presents the analysis of historic loan data to present the factors which could lead to higher loan defaults.</a:t>
            </a:r>
          </a:p>
          <a:p>
            <a:endParaRPr lang="en-US" sz="1400" dirty="0"/>
          </a:p>
          <a:p>
            <a:r>
              <a:rPr lang="en-US" sz="1400" dirty="0"/>
              <a:t>Data Analyzed:</a:t>
            </a:r>
          </a:p>
          <a:p>
            <a:r>
              <a:rPr lang="en-US" sz="1400" dirty="0"/>
              <a:t>Loan data set </a:t>
            </a:r>
            <a:r>
              <a:rPr lang="en-IN" sz="1400" dirty="0"/>
              <a:t>for all loans issued through the time period </a:t>
            </a:r>
            <a:r>
              <a:rPr lang="en-IN" sz="1400"/>
              <a:t>2007 to </a:t>
            </a:r>
            <a:r>
              <a:rPr lang="en-IN" sz="1400" dirty="0"/>
              <a:t>2011.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309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Fulara, Vaibhav</dc:creator>
  <cp:lastModifiedBy>Fulara, Vaibhav</cp:lastModifiedBy>
  <cp:revision>2</cp:revision>
  <dcterms:created xsi:type="dcterms:W3CDTF">2025-10-06T11:49:20Z</dcterms:created>
  <dcterms:modified xsi:type="dcterms:W3CDTF">2025-10-06T12:01:19Z</dcterms:modified>
</cp:coreProperties>
</file>