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96D02-28DF-457B-A12D-DDFAB7C84A3E}" v="797" dt="2023-04-12T15:54:51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65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5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6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872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4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2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7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0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6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3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705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42270" y="1188720"/>
            <a:ext cx="7512147" cy="1955405"/>
          </a:xfrm>
        </p:spPr>
        <p:txBody>
          <a:bodyPr>
            <a:normAutofit/>
          </a:bodyPr>
          <a:lstStyle/>
          <a:p>
            <a:r>
              <a:rPr lang="ru-RU" dirty="0">
                <a:latin typeface="Comic Sans MS"/>
                <a:cs typeface="Calibri Light"/>
              </a:rPr>
              <a:t>Проект </a:t>
            </a:r>
            <a:r>
              <a:rPr lang="ru-RU" dirty="0" err="1">
                <a:latin typeface="Comic Sans MS"/>
                <a:cs typeface="Calibri Light"/>
              </a:rPr>
              <a:t>Дискорд</a:t>
            </a:r>
            <a:r>
              <a:rPr lang="ru-RU" dirty="0">
                <a:latin typeface="Comic Sans MS"/>
                <a:cs typeface="Calibri Light"/>
              </a:rPr>
              <a:t>-Бот коллекционные карточки</a:t>
            </a:r>
            <a:endParaRPr lang="ru-RU" dirty="0">
              <a:latin typeface="Comic Sans M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rot="960000">
            <a:off x="-62716" y="5247819"/>
            <a:ext cx="6155464" cy="952843"/>
          </a:xfrm>
        </p:spPr>
        <p:txBody>
          <a:bodyPr anchor="t">
            <a:normAutofit/>
          </a:bodyPr>
          <a:lstStyle/>
          <a:p>
            <a:r>
              <a:rPr lang="ru-RU" dirty="0">
                <a:latin typeface="Comic Sans MS"/>
              </a:rPr>
              <a:t>Выполнили: Огурцов Дмитрий и Виталий Ильин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1463"/>
            <a:ext cx="867485" cy="115439"/>
            <a:chOff x="8910933" y="1861308"/>
            <a:chExt cx="867485" cy="115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D641572-AC16-ED36-DBCA-C2AB6AE79F59}"/>
              </a:ext>
            </a:extLst>
          </p:cNvPr>
          <p:cNvSpPr txBox="1">
            <a:spLocks/>
          </p:cNvSpPr>
          <p:nvPr/>
        </p:nvSpPr>
        <p:spPr>
          <a:xfrm>
            <a:off x="3166621" y="5245890"/>
            <a:ext cx="6155464" cy="9528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Comic Sans MS"/>
              </a:rPr>
              <a:t>Стильный слайд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, Веб-сайт&#10;&#10;Автоматически созданное описание">
            <a:extLst>
              <a:ext uri="{FF2B5EF4-FFF2-40B4-BE49-F238E27FC236}">
                <a16:creationId xmlns:a16="http://schemas.microsoft.com/office/drawing/2014/main" id="{1B269031-7B12-AB77-1002-0BD301CA2A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641" b="13103"/>
          <a:stretch/>
        </p:blipFill>
        <p:spPr>
          <a:xfrm>
            <a:off x="20" y="10"/>
            <a:ext cx="12191979" cy="686963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1F068-8768-D448-4249-4DA1C7E6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785" y="68001"/>
            <a:ext cx="8718430" cy="128848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Comic Sans MS"/>
              </a:rPr>
              <a:t>Введение: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9A638F-2C7C-CDEC-C00B-08CD5C4ED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962" y="1641042"/>
            <a:ext cx="6788076" cy="341651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Comic Sans MS"/>
              </a:rPr>
              <a:t>Наш </a:t>
            </a:r>
            <a:r>
              <a:rPr lang="ru-RU" sz="2400" dirty="0" err="1">
                <a:solidFill>
                  <a:schemeClr val="tx1"/>
                </a:solidFill>
                <a:latin typeface="Comic Sans MS"/>
              </a:rPr>
              <a:t>дискорд</a:t>
            </a:r>
            <a:r>
              <a:rPr lang="ru-RU" sz="2400" dirty="0">
                <a:solidFill>
                  <a:schemeClr val="tx1"/>
                </a:solidFill>
                <a:latin typeface="Comic Sans MS"/>
              </a:rPr>
              <a:t> бот - это </a:t>
            </a:r>
            <a:r>
              <a:rPr lang="ru-RU" sz="2400" dirty="0">
                <a:solidFill>
                  <a:schemeClr val="tx1"/>
                </a:solidFill>
                <a:latin typeface="Comic Sans MS"/>
                <a:cs typeface="Arial"/>
              </a:rPr>
              <a:t>весёлый бот для сбора карточек в </a:t>
            </a:r>
            <a:r>
              <a:rPr lang="ru-RU" sz="2400" dirty="0" err="1">
                <a:solidFill>
                  <a:schemeClr val="tx1"/>
                </a:solidFill>
                <a:latin typeface="Comic Sans MS"/>
                <a:cs typeface="Arial"/>
              </a:rPr>
              <a:t>discord</a:t>
            </a:r>
            <a:r>
              <a:rPr lang="ru-RU" sz="2400" dirty="0">
                <a:solidFill>
                  <a:schemeClr val="tx1"/>
                </a:solidFill>
                <a:latin typeface="Comic Sans MS"/>
                <a:cs typeface="Arial"/>
              </a:rPr>
              <a:t>. Можно играть и соревноваться за красивые карточки как со времён вкладышей покемонов! Собирайте, </a:t>
            </a:r>
            <a:r>
              <a:rPr lang="ru-RU" sz="2400" dirty="0" err="1">
                <a:solidFill>
                  <a:schemeClr val="tx1"/>
                </a:solidFill>
                <a:latin typeface="Comic Sans MS"/>
                <a:cs typeface="Arial"/>
              </a:rPr>
              <a:t>крафтите</a:t>
            </a:r>
            <a:r>
              <a:rPr lang="ru-RU" sz="2400" dirty="0">
                <a:solidFill>
                  <a:schemeClr val="tx1"/>
                </a:solidFill>
                <a:latin typeface="Comic Sans MS"/>
                <a:cs typeface="Arial"/>
              </a:rPr>
              <a:t> и улучшайте карточки! Это один из самых захватывающих способов скоротать время в </a:t>
            </a:r>
            <a:r>
              <a:rPr lang="ru-RU" sz="2400" dirty="0" err="1">
                <a:solidFill>
                  <a:schemeClr val="tx1"/>
                </a:solidFill>
                <a:latin typeface="Comic Sans MS"/>
                <a:cs typeface="Arial"/>
              </a:rPr>
              <a:t>discord</a:t>
            </a:r>
            <a:r>
              <a:rPr lang="ru-RU" sz="2400" dirty="0">
                <a:solidFill>
                  <a:schemeClr val="tx1"/>
                </a:solidFill>
                <a:latin typeface="Comic Sans MS"/>
                <a:cs typeface="Arial"/>
              </a:rPr>
              <a:t> и заинтересовать своих пользователей в своём сервере. В нем есть персонажи из некоторых игр, сами игры, а в </a:t>
            </a:r>
            <a:r>
              <a:rPr lang="ru-RU" sz="2400" dirty="0" err="1">
                <a:solidFill>
                  <a:schemeClr val="tx1"/>
                </a:solidFill>
                <a:latin typeface="Comic Sans MS"/>
                <a:cs typeface="Arial"/>
              </a:rPr>
              <a:t>будушем</a:t>
            </a:r>
            <a:r>
              <a:rPr lang="ru-RU" sz="2400" dirty="0">
                <a:solidFill>
                  <a:schemeClr val="tx1"/>
                </a:solidFill>
                <a:latin typeface="Comic Sans MS"/>
                <a:cs typeface="Arial"/>
              </a:rPr>
              <a:t> и из любимых аниме и других игр.</a:t>
            </a:r>
            <a:endParaRPr lang="ru-RU" sz="2400" dirty="0">
              <a:solidFill>
                <a:schemeClr val="tx1"/>
              </a:solidFill>
              <a:latin typeface="Comic Sans MS"/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8051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0903" y="159026"/>
            <a:ext cx="5778697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92A19-1CB4-042B-7C00-BE9FA333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264" y="733100"/>
            <a:ext cx="4618836" cy="1275669"/>
          </a:xfrm>
        </p:spPr>
        <p:txBody>
          <a:bodyPr anchor="b">
            <a:normAutofit/>
          </a:bodyPr>
          <a:lstStyle/>
          <a:p>
            <a:pPr algn="ctr"/>
            <a:r>
              <a:rPr lang="ru-RU" dirty="0">
                <a:latin typeface="Comic Sans MS"/>
              </a:rPr>
              <a:t>Что ботик может?</a:t>
            </a:r>
            <a:endParaRPr lang="ru-RU">
              <a:latin typeface="Comic Sans M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6B6EDB-6BD0-E8B1-F69F-A2A243535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701" y="2216151"/>
            <a:ext cx="4038600" cy="33909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ru-RU" dirty="0">
                <a:latin typeface="Comic Sans MS"/>
              </a:rPr>
              <a:t>У него есть многие функции, такие как просмотр инвентаря, передачи монет, покупки и открывания кейсов, получения случайных карт каждые 4 минуты по команде, крафтинг карт, улучшения карт, и в будущем будет всё только дополняться!</a:t>
            </a: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A21A8EB-09AE-C5C5-A117-CB58C72CE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5" r="70283"/>
          <a:stretch/>
        </p:blipFill>
        <p:spPr>
          <a:xfrm>
            <a:off x="3" y="1"/>
            <a:ext cx="3051223" cy="3429000"/>
          </a:xfrm>
          <a:prstGeom prst="rect">
            <a:avLst/>
          </a:prstGeom>
        </p:spPr>
      </p:pic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BD155DD-9C31-5169-30D6-583C056DC3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23" r="50727"/>
          <a:stretch/>
        </p:blipFill>
        <p:spPr>
          <a:xfrm>
            <a:off x="3051235" y="1"/>
            <a:ext cx="3051223" cy="3429000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817F5F0-1193-6324-0E46-E8BAC0A7F3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3608" r="31667"/>
          <a:stretch/>
        </p:blipFill>
        <p:spPr>
          <a:xfrm>
            <a:off x="-15" y="3429000"/>
            <a:ext cx="6102448" cy="3429000"/>
          </a:xfrm>
          <a:prstGeom prst="rect">
            <a:avLst/>
          </a:prstGeom>
        </p:spPr>
      </p:pic>
      <p:grpSp>
        <p:nvGrpSpPr>
          <p:cNvPr id="39" name="Group 30">
            <a:extLst>
              <a:ext uri="{FF2B5EF4-FFF2-40B4-BE49-F238E27FC236}">
                <a16:creationId xmlns:a16="http://schemas.microsoft.com/office/drawing/2014/main" id="{53745597-CF0F-4C14-83C4-612B382A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8" y="5849932"/>
            <a:ext cx="867485" cy="115439"/>
            <a:chOff x="8910933" y="1861308"/>
            <a:chExt cx="867485" cy="11543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1CB755-D435-4BD8-A3DB-B304ED0E7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B7F2CAE-48A1-4EAD-BDD1-4DA217AC0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8FB73A0-9D61-4989-BA5F-7EF6308D8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187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5679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E330C0-6CAA-65B8-4C9D-B2834D087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8302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ru-RU" dirty="0">
                <a:latin typeface="Comic Sans MS"/>
              </a:rPr>
              <a:t>Поколения</a:t>
            </a:r>
            <a:endParaRPr lang="ru-RU">
              <a:latin typeface="Comic Sans M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FE94AB-C229-56A4-3EDC-282EC8DF3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0662" y="2884395"/>
            <a:ext cx="3950677" cy="24691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1700" dirty="0">
                <a:latin typeface="Comic Sans MS"/>
              </a:rPr>
              <a:t>У карточек есть такая важная штука, как поколения (оно написано чуть выше названия карты) Чем меньше поколение, тем старее карта и тем больше она ценятся! У некоторых специальных </a:t>
            </a:r>
            <a:r>
              <a:rPr lang="ru-RU" sz="1700" dirty="0" err="1">
                <a:latin typeface="Comic Sans MS"/>
              </a:rPr>
              <a:t>крафтовых</a:t>
            </a:r>
            <a:r>
              <a:rPr lang="ru-RU" sz="1700" dirty="0">
                <a:latin typeface="Comic Sans MS"/>
              </a:rPr>
              <a:t> карточек нету поколений. Их нельзя продать и они созданы только с целью порадовать глаза.</a:t>
            </a:r>
          </a:p>
        </p:txBody>
      </p:sp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C356DD7-8404-B09E-F567-E37517B77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875" y="3185873"/>
            <a:ext cx="2475611" cy="3710227"/>
          </a:xfrm>
          <a:prstGeom prst="rect">
            <a:avLst/>
          </a:prstGeom>
        </p:spPr>
      </p:pic>
      <p:pic>
        <p:nvPicPr>
          <p:cNvPr id="4" name="Рисунок 4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C559255B-A3C6-58A8-52F8-1D3DC6E0D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557" y="675501"/>
            <a:ext cx="3645567" cy="5458598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C244CE4B-2239-4417-80DB-1BCE698D8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0572" y="-105620"/>
            <a:ext cx="2458006" cy="369833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2543656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311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B2CB9-D6E5-5330-8168-307B9DEC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928" y="251267"/>
            <a:ext cx="10134600" cy="1288489"/>
          </a:xfrm>
        </p:spPr>
        <p:txBody>
          <a:bodyPr/>
          <a:lstStyle/>
          <a:p>
            <a:r>
              <a:rPr lang="ru-RU" dirty="0">
                <a:latin typeface="Comic Sans MS"/>
              </a:rPr>
              <a:t>КАРТОЧЕК ПРОСТО УЙМА, И В БУДУЩЕМ ИХ БУДЕТ БОЛЬШЕ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59620AA-7A0E-35FA-2595-F6A9011C9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7291" y="2653827"/>
            <a:ext cx="2646228" cy="3969342"/>
          </a:xfr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6E0F7B4-2A13-ECD5-C275-E7C67F99C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020" y="2085372"/>
            <a:ext cx="2743200" cy="4114800"/>
          </a:xfrm>
          <a:prstGeom prst="rect">
            <a:avLst/>
          </a:prstGeom>
        </p:spPr>
      </p:pic>
      <p:pic>
        <p:nvPicPr>
          <p:cNvPr id="6" name="Рисунок 6" descr="Изображение выглядит как календарь&#10;&#10;Автоматически созданное описание">
            <a:extLst>
              <a:ext uri="{FF2B5EF4-FFF2-40B4-BE49-F238E27FC236}">
                <a16:creationId xmlns:a16="http://schemas.microsoft.com/office/drawing/2014/main" id="{79753230-2F43-94EA-426C-25F5716EB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754" y="2885954"/>
            <a:ext cx="2743200" cy="4114800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85571A9A-CC50-8BDD-CBA7-743B3EEBA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3894" y="1304081"/>
            <a:ext cx="2743200" cy="4114800"/>
          </a:xfrm>
          <a:prstGeom prst="rect">
            <a:avLst/>
          </a:prstGeom>
        </p:spPr>
      </p:pic>
      <p:pic>
        <p:nvPicPr>
          <p:cNvPr id="9" name="Рисунок 9" descr="Изображение выглядит как текст, электроника, багет&#10;&#10;Автоматически созданное описание">
            <a:extLst>
              <a:ext uri="{FF2B5EF4-FFF2-40B4-BE49-F238E27FC236}">
                <a16:creationId xmlns:a16="http://schemas.microsoft.com/office/drawing/2014/main" id="{1427162A-6EC4-6B20-DBAA-6A6A23296C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2577" y="1718840"/>
            <a:ext cx="2743200" cy="4114800"/>
          </a:xfrm>
          <a:prstGeom prst="rect">
            <a:avLst/>
          </a:prstGeom>
        </p:spPr>
      </p:pic>
      <p:pic>
        <p:nvPicPr>
          <p:cNvPr id="10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0457260-CE8B-0A38-E295-72783B5054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3565" y="2191474"/>
            <a:ext cx="2743200" cy="4114800"/>
          </a:xfrm>
          <a:prstGeom prst="rect">
            <a:avLst/>
          </a:prstGeom>
        </p:spPr>
      </p:pic>
      <p:pic>
        <p:nvPicPr>
          <p:cNvPr id="11" name="Рисунок 11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0E118F24-E8CD-B312-9EF6-0A7965228C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4603" y="995423"/>
            <a:ext cx="2743200" cy="4114800"/>
          </a:xfrm>
          <a:prstGeom prst="rect">
            <a:avLst/>
          </a:prstGeom>
        </p:spPr>
      </p:pic>
      <p:pic>
        <p:nvPicPr>
          <p:cNvPr id="12" name="Рисунок 12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35244E60-CF89-6B33-3ABA-6BEF4C4B7F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37185" y="1747777"/>
            <a:ext cx="2743200" cy="4114800"/>
          </a:xfrm>
          <a:prstGeom prst="rect">
            <a:avLst/>
          </a:prstGeom>
        </p:spPr>
      </p:pic>
      <p:pic>
        <p:nvPicPr>
          <p:cNvPr id="13" name="Рисунок 13" descr="Изображение выглядит как календарь&#10;&#10;Автоматически созданное описание">
            <a:extLst>
              <a:ext uri="{FF2B5EF4-FFF2-40B4-BE49-F238E27FC236}">
                <a16:creationId xmlns:a16="http://schemas.microsoft.com/office/drawing/2014/main" id="{600D620D-7416-1E91-4EB9-553CD22F79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00982" y="2394030"/>
            <a:ext cx="2743200" cy="4114800"/>
          </a:xfrm>
          <a:prstGeom prst="rect">
            <a:avLst/>
          </a:prstGeom>
        </p:spPr>
      </p:pic>
      <p:pic>
        <p:nvPicPr>
          <p:cNvPr id="14" name="Рисунок 14" descr="Изображение выглядит как текст, знак&#10;&#10;Автоматически созданное описание">
            <a:extLst>
              <a:ext uri="{FF2B5EF4-FFF2-40B4-BE49-F238E27FC236}">
                <a16:creationId xmlns:a16="http://schemas.microsoft.com/office/drawing/2014/main" id="{9E8AD10E-8D4E-8CBF-AD23-E6898C14D3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81058" y="2808790"/>
            <a:ext cx="2743200" cy="4114800"/>
          </a:xfrm>
          <a:prstGeom prst="rect">
            <a:avLst/>
          </a:prstGeom>
        </p:spPr>
      </p:pic>
      <p:pic>
        <p:nvPicPr>
          <p:cNvPr id="15" name="Рисунок 15" descr="Изображение выглядит как текст, знак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649AEBA-BAA1-1FC6-6BB0-9AF6731AFE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0628" y="1477701"/>
            <a:ext cx="2743200" cy="4114800"/>
          </a:xfrm>
          <a:prstGeom prst="rect">
            <a:avLst/>
          </a:prstGeom>
        </p:spPr>
      </p:pic>
      <p:pic>
        <p:nvPicPr>
          <p:cNvPr id="16" name="Рисунок 16">
            <a:extLst>
              <a:ext uri="{FF2B5EF4-FFF2-40B4-BE49-F238E27FC236}">
                <a16:creationId xmlns:a16="http://schemas.microsoft.com/office/drawing/2014/main" id="{B81C2E52-7948-EFB4-723C-2D9B05637A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0729" y="2857018"/>
            <a:ext cx="2743200" cy="4114800"/>
          </a:xfrm>
          <a:prstGeom prst="rect">
            <a:avLst/>
          </a:prstGeom>
        </p:spPr>
      </p:pic>
      <p:pic>
        <p:nvPicPr>
          <p:cNvPr id="17" name="Рисунок 1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32B1C42-1822-2161-96C0-B003834E3F5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9210" y="2741271"/>
            <a:ext cx="2743200" cy="4114800"/>
          </a:xfrm>
          <a:prstGeom prst="rect">
            <a:avLst/>
          </a:prstGeom>
        </p:spPr>
      </p:pic>
      <p:pic>
        <p:nvPicPr>
          <p:cNvPr id="8" name="Рисунок 8" descr="Изображение выглядит как текст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3364D300-3EB5-1C7F-57DC-0F8BD2F0F9C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73843" y="2857018"/>
            <a:ext cx="2743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81788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AdornVTI</vt:lpstr>
      <vt:lpstr>Проект Дискорд-Бот коллекционные карточки</vt:lpstr>
      <vt:lpstr>Введение:</vt:lpstr>
      <vt:lpstr>Что ботик может?</vt:lpstr>
      <vt:lpstr>Поколения</vt:lpstr>
      <vt:lpstr>КАРТОЧЕК ПРОСТО УЙМА, И В БУДУЩЕМ ИХ БУДЕТ БОЛЬШЕ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111</cp:revision>
  <dcterms:created xsi:type="dcterms:W3CDTF">2023-04-12T14:55:32Z</dcterms:created>
  <dcterms:modified xsi:type="dcterms:W3CDTF">2023-04-12T15:55:06Z</dcterms:modified>
</cp:coreProperties>
</file>