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71" r:id="rId5"/>
    <p:sldId id="263" r:id="rId6"/>
    <p:sldId id="264" r:id="rId7"/>
    <p:sldId id="269" r:id="rId8"/>
    <p:sldId id="268"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7DD7A-E010-4003-B1AF-EF67CEC5BDF8}" type="doc">
      <dgm:prSet loTypeId="urn:microsoft.com/office/officeart/2005/8/layout/process1" loCatId="process" qsTypeId="urn:microsoft.com/office/officeart/2005/8/quickstyle/simple1" qsCatId="simple" csTypeId="urn:microsoft.com/office/officeart/2005/8/colors/accent1_2" csCatId="accent1" phldr="1"/>
      <dgm:spPr/>
    </dgm:pt>
    <dgm:pt modelId="{7DE47241-E211-409F-B05C-0BAABEED7B0B}">
      <dgm:prSet phldrT="[Text]"/>
      <dgm:spPr/>
      <dgm:t>
        <a:bodyPr/>
        <a:lstStyle/>
        <a:p>
          <a:r>
            <a:rPr lang="en-US" dirty="0" smtClean="0"/>
            <a:t>Install</a:t>
          </a:r>
          <a:endParaRPr lang="en-US" dirty="0"/>
        </a:p>
      </dgm:t>
    </dgm:pt>
    <dgm:pt modelId="{A1B09BD7-BFA8-4FF4-9DA7-F524C53AE804}" type="parTrans" cxnId="{407AD0C0-57ED-4F1E-9113-C0E1664F8692}">
      <dgm:prSet/>
      <dgm:spPr/>
      <dgm:t>
        <a:bodyPr/>
        <a:lstStyle/>
        <a:p>
          <a:endParaRPr lang="en-US"/>
        </a:p>
      </dgm:t>
    </dgm:pt>
    <dgm:pt modelId="{83D93AA7-D5EF-4541-B0D8-FE7F2CA52014}" type="sibTrans" cxnId="{407AD0C0-57ED-4F1E-9113-C0E1664F8692}">
      <dgm:prSet/>
      <dgm:spPr/>
      <dgm:t>
        <a:bodyPr/>
        <a:lstStyle/>
        <a:p>
          <a:endParaRPr lang="en-US"/>
        </a:p>
      </dgm:t>
    </dgm:pt>
    <dgm:pt modelId="{22866F7C-6E11-43B9-903C-15CDBE981D8D}">
      <dgm:prSet phldrT="[Text]"/>
      <dgm:spPr/>
      <dgm:t>
        <a:bodyPr/>
        <a:lstStyle/>
        <a:p>
          <a:r>
            <a:rPr lang="en-US" dirty="0" smtClean="0"/>
            <a:t>Open</a:t>
          </a:r>
          <a:endParaRPr lang="en-US" dirty="0"/>
        </a:p>
      </dgm:t>
    </dgm:pt>
    <dgm:pt modelId="{EC570557-249D-42BF-A316-83D098746F7A}" type="parTrans" cxnId="{86C9FDFC-0496-4C88-A13B-6CBF756D4B25}">
      <dgm:prSet/>
      <dgm:spPr/>
      <dgm:t>
        <a:bodyPr/>
        <a:lstStyle/>
        <a:p>
          <a:endParaRPr lang="en-US"/>
        </a:p>
      </dgm:t>
    </dgm:pt>
    <dgm:pt modelId="{5E9FC292-C8DC-4B2E-82BD-33FB9B2D5B5C}" type="sibTrans" cxnId="{86C9FDFC-0496-4C88-A13B-6CBF756D4B25}">
      <dgm:prSet/>
      <dgm:spPr/>
      <dgm:t>
        <a:bodyPr/>
        <a:lstStyle/>
        <a:p>
          <a:endParaRPr lang="en-US"/>
        </a:p>
      </dgm:t>
    </dgm:pt>
    <dgm:pt modelId="{528E6C8D-EECC-4BAF-B025-FBB35787D127}">
      <dgm:prSet phldrT="[Text]"/>
      <dgm:spPr/>
      <dgm:t>
        <a:bodyPr/>
        <a:lstStyle/>
        <a:p>
          <a:r>
            <a:rPr lang="en-US" dirty="0" smtClean="0"/>
            <a:t>Select Language</a:t>
          </a:r>
          <a:endParaRPr lang="en-US" dirty="0"/>
        </a:p>
      </dgm:t>
    </dgm:pt>
    <dgm:pt modelId="{4E30B70A-DCC7-4784-81E0-301EF1A1B204}" type="parTrans" cxnId="{BFC53CF1-18D7-42B7-BDA3-736B3CBC543E}">
      <dgm:prSet/>
      <dgm:spPr/>
      <dgm:t>
        <a:bodyPr/>
        <a:lstStyle/>
        <a:p>
          <a:endParaRPr lang="en-US"/>
        </a:p>
      </dgm:t>
    </dgm:pt>
    <dgm:pt modelId="{623CD0B9-2254-41AC-AC90-0E34FE48C778}" type="sibTrans" cxnId="{BFC53CF1-18D7-42B7-BDA3-736B3CBC543E}">
      <dgm:prSet/>
      <dgm:spPr/>
      <dgm:t>
        <a:bodyPr/>
        <a:lstStyle/>
        <a:p>
          <a:endParaRPr lang="en-US"/>
        </a:p>
      </dgm:t>
    </dgm:pt>
    <dgm:pt modelId="{F0C5B4E9-6414-48EE-8E6C-D1BA8A5730C1}" type="pres">
      <dgm:prSet presAssocID="{C047DD7A-E010-4003-B1AF-EF67CEC5BDF8}" presName="Name0" presStyleCnt="0">
        <dgm:presLayoutVars>
          <dgm:dir/>
          <dgm:resizeHandles val="exact"/>
        </dgm:presLayoutVars>
      </dgm:prSet>
      <dgm:spPr/>
    </dgm:pt>
    <dgm:pt modelId="{61432B14-1AD8-4590-9B9B-367E0A8F86BD}" type="pres">
      <dgm:prSet presAssocID="{7DE47241-E211-409F-B05C-0BAABEED7B0B}" presName="node" presStyleLbl="node1" presStyleIdx="0" presStyleCnt="3">
        <dgm:presLayoutVars>
          <dgm:bulletEnabled val="1"/>
        </dgm:presLayoutVars>
      </dgm:prSet>
      <dgm:spPr/>
      <dgm:t>
        <a:bodyPr/>
        <a:lstStyle/>
        <a:p>
          <a:endParaRPr lang="en-US"/>
        </a:p>
      </dgm:t>
    </dgm:pt>
    <dgm:pt modelId="{1835FA14-7E40-4937-B00C-3144623AE8DE}" type="pres">
      <dgm:prSet presAssocID="{83D93AA7-D5EF-4541-B0D8-FE7F2CA52014}" presName="sibTrans" presStyleLbl="sibTrans2D1" presStyleIdx="0" presStyleCnt="2"/>
      <dgm:spPr/>
      <dgm:t>
        <a:bodyPr/>
        <a:lstStyle/>
        <a:p>
          <a:endParaRPr lang="en-US"/>
        </a:p>
      </dgm:t>
    </dgm:pt>
    <dgm:pt modelId="{99BE1E6A-B44D-455B-A4F7-57F83F722607}" type="pres">
      <dgm:prSet presAssocID="{83D93AA7-D5EF-4541-B0D8-FE7F2CA52014}" presName="connectorText" presStyleLbl="sibTrans2D1" presStyleIdx="0" presStyleCnt="2"/>
      <dgm:spPr/>
      <dgm:t>
        <a:bodyPr/>
        <a:lstStyle/>
        <a:p>
          <a:endParaRPr lang="en-US"/>
        </a:p>
      </dgm:t>
    </dgm:pt>
    <dgm:pt modelId="{9868A696-986D-4D4D-A980-50DAE492E0B7}" type="pres">
      <dgm:prSet presAssocID="{22866F7C-6E11-43B9-903C-15CDBE981D8D}" presName="node" presStyleLbl="node1" presStyleIdx="1" presStyleCnt="3" custLinFactNeighborX="4809" custLinFactNeighborY="-35000">
        <dgm:presLayoutVars>
          <dgm:bulletEnabled val="1"/>
        </dgm:presLayoutVars>
      </dgm:prSet>
      <dgm:spPr/>
      <dgm:t>
        <a:bodyPr/>
        <a:lstStyle/>
        <a:p>
          <a:endParaRPr lang="en-US"/>
        </a:p>
      </dgm:t>
    </dgm:pt>
    <dgm:pt modelId="{8238C747-C05A-4C52-9F29-4094E26FFF1A}" type="pres">
      <dgm:prSet presAssocID="{5E9FC292-C8DC-4B2E-82BD-33FB9B2D5B5C}" presName="sibTrans" presStyleLbl="sibTrans2D1" presStyleIdx="1" presStyleCnt="2"/>
      <dgm:spPr/>
      <dgm:t>
        <a:bodyPr/>
        <a:lstStyle/>
        <a:p>
          <a:endParaRPr lang="en-US"/>
        </a:p>
      </dgm:t>
    </dgm:pt>
    <dgm:pt modelId="{B776A727-8641-4B84-8EC7-2B7C8D3CF91D}" type="pres">
      <dgm:prSet presAssocID="{5E9FC292-C8DC-4B2E-82BD-33FB9B2D5B5C}" presName="connectorText" presStyleLbl="sibTrans2D1" presStyleIdx="1" presStyleCnt="2"/>
      <dgm:spPr/>
      <dgm:t>
        <a:bodyPr/>
        <a:lstStyle/>
        <a:p>
          <a:endParaRPr lang="en-US"/>
        </a:p>
      </dgm:t>
    </dgm:pt>
    <dgm:pt modelId="{85B3002E-536F-4D22-8026-514FE4E744A5}" type="pres">
      <dgm:prSet presAssocID="{528E6C8D-EECC-4BAF-B025-FBB35787D127}" presName="node" presStyleLbl="node1" presStyleIdx="2" presStyleCnt="3">
        <dgm:presLayoutVars>
          <dgm:bulletEnabled val="1"/>
        </dgm:presLayoutVars>
      </dgm:prSet>
      <dgm:spPr/>
      <dgm:t>
        <a:bodyPr/>
        <a:lstStyle/>
        <a:p>
          <a:endParaRPr lang="en-US"/>
        </a:p>
      </dgm:t>
    </dgm:pt>
  </dgm:ptLst>
  <dgm:cxnLst>
    <dgm:cxn modelId="{B35A4183-9D5E-4856-9D3F-2C908D867C6D}" type="presOf" srcId="{83D93AA7-D5EF-4541-B0D8-FE7F2CA52014}" destId="{1835FA14-7E40-4937-B00C-3144623AE8DE}" srcOrd="0" destOrd="0" presId="urn:microsoft.com/office/officeart/2005/8/layout/process1"/>
    <dgm:cxn modelId="{A444A453-3C9B-43CC-ACBF-6619C866B7B7}" type="presOf" srcId="{83D93AA7-D5EF-4541-B0D8-FE7F2CA52014}" destId="{99BE1E6A-B44D-455B-A4F7-57F83F722607}" srcOrd="1" destOrd="0" presId="urn:microsoft.com/office/officeart/2005/8/layout/process1"/>
    <dgm:cxn modelId="{407AD0C0-57ED-4F1E-9113-C0E1664F8692}" srcId="{C047DD7A-E010-4003-B1AF-EF67CEC5BDF8}" destId="{7DE47241-E211-409F-B05C-0BAABEED7B0B}" srcOrd="0" destOrd="0" parTransId="{A1B09BD7-BFA8-4FF4-9DA7-F524C53AE804}" sibTransId="{83D93AA7-D5EF-4541-B0D8-FE7F2CA52014}"/>
    <dgm:cxn modelId="{E6DBDAFA-33D9-4527-9FF2-FF923F808627}" type="presOf" srcId="{22866F7C-6E11-43B9-903C-15CDBE981D8D}" destId="{9868A696-986D-4D4D-A980-50DAE492E0B7}" srcOrd="0" destOrd="0" presId="urn:microsoft.com/office/officeart/2005/8/layout/process1"/>
    <dgm:cxn modelId="{EC3BF282-0ACE-484C-A969-299B0217FB13}" type="presOf" srcId="{5E9FC292-C8DC-4B2E-82BD-33FB9B2D5B5C}" destId="{8238C747-C05A-4C52-9F29-4094E26FFF1A}" srcOrd="0" destOrd="0" presId="urn:microsoft.com/office/officeart/2005/8/layout/process1"/>
    <dgm:cxn modelId="{9E450D59-69B9-4C5D-B34F-276B3BF6598A}" type="presOf" srcId="{7DE47241-E211-409F-B05C-0BAABEED7B0B}" destId="{61432B14-1AD8-4590-9B9B-367E0A8F86BD}" srcOrd="0" destOrd="0" presId="urn:microsoft.com/office/officeart/2005/8/layout/process1"/>
    <dgm:cxn modelId="{972DAD95-5409-41E3-BA9E-92794C467EC7}" type="presOf" srcId="{5E9FC292-C8DC-4B2E-82BD-33FB9B2D5B5C}" destId="{B776A727-8641-4B84-8EC7-2B7C8D3CF91D}" srcOrd="1" destOrd="0" presId="urn:microsoft.com/office/officeart/2005/8/layout/process1"/>
    <dgm:cxn modelId="{BFC53CF1-18D7-42B7-BDA3-736B3CBC543E}" srcId="{C047DD7A-E010-4003-B1AF-EF67CEC5BDF8}" destId="{528E6C8D-EECC-4BAF-B025-FBB35787D127}" srcOrd="2" destOrd="0" parTransId="{4E30B70A-DCC7-4784-81E0-301EF1A1B204}" sibTransId="{623CD0B9-2254-41AC-AC90-0E34FE48C778}"/>
    <dgm:cxn modelId="{5777B158-4E25-4D1E-9BA9-D714F22B78C5}" type="presOf" srcId="{C047DD7A-E010-4003-B1AF-EF67CEC5BDF8}" destId="{F0C5B4E9-6414-48EE-8E6C-D1BA8A5730C1}" srcOrd="0" destOrd="0" presId="urn:microsoft.com/office/officeart/2005/8/layout/process1"/>
    <dgm:cxn modelId="{86C9FDFC-0496-4C88-A13B-6CBF756D4B25}" srcId="{C047DD7A-E010-4003-B1AF-EF67CEC5BDF8}" destId="{22866F7C-6E11-43B9-903C-15CDBE981D8D}" srcOrd="1" destOrd="0" parTransId="{EC570557-249D-42BF-A316-83D098746F7A}" sibTransId="{5E9FC292-C8DC-4B2E-82BD-33FB9B2D5B5C}"/>
    <dgm:cxn modelId="{ED49FEAD-B7CC-4EE5-BA52-2C386633688A}" type="presOf" srcId="{528E6C8D-EECC-4BAF-B025-FBB35787D127}" destId="{85B3002E-536F-4D22-8026-514FE4E744A5}" srcOrd="0" destOrd="0" presId="urn:microsoft.com/office/officeart/2005/8/layout/process1"/>
    <dgm:cxn modelId="{14274463-A5AA-4FA3-BFE7-F507C4EC939C}" type="presParOf" srcId="{F0C5B4E9-6414-48EE-8E6C-D1BA8A5730C1}" destId="{61432B14-1AD8-4590-9B9B-367E0A8F86BD}" srcOrd="0" destOrd="0" presId="urn:microsoft.com/office/officeart/2005/8/layout/process1"/>
    <dgm:cxn modelId="{50ADD57E-90B6-41A1-A42B-91589AC4EAF3}" type="presParOf" srcId="{F0C5B4E9-6414-48EE-8E6C-D1BA8A5730C1}" destId="{1835FA14-7E40-4937-B00C-3144623AE8DE}" srcOrd="1" destOrd="0" presId="urn:microsoft.com/office/officeart/2005/8/layout/process1"/>
    <dgm:cxn modelId="{88DCC353-0035-4DD7-A91E-134A6A038634}" type="presParOf" srcId="{1835FA14-7E40-4937-B00C-3144623AE8DE}" destId="{99BE1E6A-B44D-455B-A4F7-57F83F722607}" srcOrd="0" destOrd="0" presId="urn:microsoft.com/office/officeart/2005/8/layout/process1"/>
    <dgm:cxn modelId="{6EAB2CA7-0BC1-4E64-8351-1477E0A34139}" type="presParOf" srcId="{F0C5B4E9-6414-48EE-8E6C-D1BA8A5730C1}" destId="{9868A696-986D-4D4D-A980-50DAE492E0B7}" srcOrd="2" destOrd="0" presId="urn:microsoft.com/office/officeart/2005/8/layout/process1"/>
    <dgm:cxn modelId="{42A43365-0DFF-42AE-85C6-9F41241E963D}" type="presParOf" srcId="{F0C5B4E9-6414-48EE-8E6C-D1BA8A5730C1}" destId="{8238C747-C05A-4C52-9F29-4094E26FFF1A}" srcOrd="3" destOrd="0" presId="urn:microsoft.com/office/officeart/2005/8/layout/process1"/>
    <dgm:cxn modelId="{0FEA6C60-3B28-426C-9D81-F8C53BB09D56}" type="presParOf" srcId="{8238C747-C05A-4C52-9F29-4094E26FFF1A}" destId="{B776A727-8641-4B84-8EC7-2B7C8D3CF91D}" srcOrd="0" destOrd="0" presId="urn:microsoft.com/office/officeart/2005/8/layout/process1"/>
    <dgm:cxn modelId="{BF00E6CC-0AC5-4DC5-A173-073BF7DC397E}" type="presParOf" srcId="{F0C5B4E9-6414-48EE-8E6C-D1BA8A5730C1}" destId="{85B3002E-536F-4D22-8026-514FE4E744A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7DD7A-E010-4003-B1AF-EF67CEC5BDF8}" type="doc">
      <dgm:prSet loTypeId="urn:microsoft.com/office/officeart/2005/8/layout/process1" loCatId="process" qsTypeId="urn:microsoft.com/office/officeart/2005/8/quickstyle/simple1" qsCatId="simple" csTypeId="urn:microsoft.com/office/officeart/2005/8/colors/accent1_2" csCatId="accent1" phldr="1"/>
      <dgm:spPr/>
    </dgm:pt>
    <dgm:pt modelId="{22866F7C-6E11-43B9-903C-15CDBE981D8D}">
      <dgm:prSet phldrT="[Text]"/>
      <dgm:spPr/>
      <dgm:t>
        <a:bodyPr/>
        <a:lstStyle/>
        <a:p>
          <a:r>
            <a:rPr lang="en-US" dirty="0" smtClean="0"/>
            <a:t>Cut or Merge</a:t>
          </a:r>
          <a:endParaRPr lang="en-US" dirty="0"/>
        </a:p>
      </dgm:t>
    </dgm:pt>
    <dgm:pt modelId="{EC570557-249D-42BF-A316-83D098746F7A}" type="parTrans" cxnId="{86C9FDFC-0496-4C88-A13B-6CBF756D4B25}">
      <dgm:prSet/>
      <dgm:spPr/>
      <dgm:t>
        <a:bodyPr/>
        <a:lstStyle/>
        <a:p>
          <a:endParaRPr lang="en-US"/>
        </a:p>
      </dgm:t>
    </dgm:pt>
    <dgm:pt modelId="{5E9FC292-C8DC-4B2E-82BD-33FB9B2D5B5C}" type="sibTrans" cxnId="{86C9FDFC-0496-4C88-A13B-6CBF756D4B25}">
      <dgm:prSet/>
      <dgm:spPr/>
      <dgm:t>
        <a:bodyPr/>
        <a:lstStyle/>
        <a:p>
          <a:endParaRPr lang="en-US"/>
        </a:p>
      </dgm:t>
    </dgm:pt>
    <dgm:pt modelId="{7DE47241-E211-409F-B05C-0BAABEED7B0B}">
      <dgm:prSet phldrT="[Text]"/>
      <dgm:spPr/>
      <dgm:t>
        <a:bodyPr/>
        <a:lstStyle/>
        <a:p>
          <a:r>
            <a:rPr lang="en-US" dirty="0" smtClean="0"/>
            <a:t>Select a option</a:t>
          </a:r>
          <a:endParaRPr lang="en-US" dirty="0"/>
        </a:p>
      </dgm:t>
    </dgm:pt>
    <dgm:pt modelId="{83D93AA7-D5EF-4541-B0D8-FE7F2CA52014}" type="sibTrans" cxnId="{407AD0C0-57ED-4F1E-9113-C0E1664F8692}">
      <dgm:prSet/>
      <dgm:spPr/>
      <dgm:t>
        <a:bodyPr/>
        <a:lstStyle/>
        <a:p>
          <a:endParaRPr lang="en-US"/>
        </a:p>
      </dgm:t>
    </dgm:pt>
    <dgm:pt modelId="{A1B09BD7-BFA8-4FF4-9DA7-F524C53AE804}" type="parTrans" cxnId="{407AD0C0-57ED-4F1E-9113-C0E1664F8692}">
      <dgm:prSet/>
      <dgm:spPr/>
      <dgm:t>
        <a:bodyPr/>
        <a:lstStyle/>
        <a:p>
          <a:endParaRPr lang="en-US"/>
        </a:p>
      </dgm:t>
    </dgm:pt>
    <dgm:pt modelId="{F0C5B4E9-6414-48EE-8E6C-D1BA8A5730C1}" type="pres">
      <dgm:prSet presAssocID="{C047DD7A-E010-4003-B1AF-EF67CEC5BDF8}" presName="Name0" presStyleCnt="0">
        <dgm:presLayoutVars>
          <dgm:dir/>
          <dgm:resizeHandles val="exact"/>
        </dgm:presLayoutVars>
      </dgm:prSet>
      <dgm:spPr/>
    </dgm:pt>
    <dgm:pt modelId="{61432B14-1AD8-4590-9B9B-367E0A8F86BD}" type="pres">
      <dgm:prSet presAssocID="{7DE47241-E211-409F-B05C-0BAABEED7B0B}" presName="node" presStyleLbl="node1" presStyleIdx="0" presStyleCnt="2" custLinFactNeighborX="-1178">
        <dgm:presLayoutVars>
          <dgm:bulletEnabled val="1"/>
        </dgm:presLayoutVars>
      </dgm:prSet>
      <dgm:spPr/>
      <dgm:t>
        <a:bodyPr/>
        <a:lstStyle/>
        <a:p>
          <a:endParaRPr lang="en-US"/>
        </a:p>
      </dgm:t>
    </dgm:pt>
    <dgm:pt modelId="{1835FA14-7E40-4937-B00C-3144623AE8DE}" type="pres">
      <dgm:prSet presAssocID="{83D93AA7-D5EF-4541-B0D8-FE7F2CA52014}" presName="sibTrans" presStyleLbl="sibTrans2D1" presStyleIdx="0" presStyleCnt="1"/>
      <dgm:spPr/>
      <dgm:t>
        <a:bodyPr/>
        <a:lstStyle/>
        <a:p>
          <a:endParaRPr lang="en-US"/>
        </a:p>
      </dgm:t>
    </dgm:pt>
    <dgm:pt modelId="{99BE1E6A-B44D-455B-A4F7-57F83F722607}" type="pres">
      <dgm:prSet presAssocID="{83D93AA7-D5EF-4541-B0D8-FE7F2CA52014}" presName="connectorText" presStyleLbl="sibTrans2D1" presStyleIdx="0" presStyleCnt="1"/>
      <dgm:spPr/>
      <dgm:t>
        <a:bodyPr/>
        <a:lstStyle/>
        <a:p>
          <a:endParaRPr lang="en-US"/>
        </a:p>
      </dgm:t>
    </dgm:pt>
    <dgm:pt modelId="{9868A696-986D-4D4D-A980-50DAE492E0B7}" type="pres">
      <dgm:prSet presAssocID="{22866F7C-6E11-43B9-903C-15CDBE981D8D}" presName="node" presStyleLbl="node1" presStyleIdx="1" presStyleCnt="2" custLinFactNeighborX="4809" custLinFactNeighborY="-35000">
        <dgm:presLayoutVars>
          <dgm:bulletEnabled val="1"/>
        </dgm:presLayoutVars>
      </dgm:prSet>
      <dgm:spPr/>
      <dgm:t>
        <a:bodyPr/>
        <a:lstStyle/>
        <a:p>
          <a:endParaRPr lang="en-US"/>
        </a:p>
      </dgm:t>
    </dgm:pt>
  </dgm:ptLst>
  <dgm:cxnLst>
    <dgm:cxn modelId="{1248F1BE-EAAB-4148-9918-FFE4C36B79C3}" type="presOf" srcId="{22866F7C-6E11-43B9-903C-15CDBE981D8D}" destId="{9868A696-986D-4D4D-A980-50DAE492E0B7}" srcOrd="0" destOrd="0" presId="urn:microsoft.com/office/officeart/2005/8/layout/process1"/>
    <dgm:cxn modelId="{86C9FDFC-0496-4C88-A13B-6CBF756D4B25}" srcId="{C047DD7A-E010-4003-B1AF-EF67CEC5BDF8}" destId="{22866F7C-6E11-43B9-903C-15CDBE981D8D}" srcOrd="1" destOrd="0" parTransId="{EC570557-249D-42BF-A316-83D098746F7A}" sibTransId="{5E9FC292-C8DC-4B2E-82BD-33FB9B2D5B5C}"/>
    <dgm:cxn modelId="{20D0A4C7-8BC3-44E0-A55E-6B72AFA7134A}" type="presOf" srcId="{83D93AA7-D5EF-4541-B0D8-FE7F2CA52014}" destId="{1835FA14-7E40-4937-B00C-3144623AE8DE}" srcOrd="0" destOrd="0" presId="urn:microsoft.com/office/officeart/2005/8/layout/process1"/>
    <dgm:cxn modelId="{648D159F-3126-4ED8-80EE-45C75336018E}" type="presOf" srcId="{7DE47241-E211-409F-B05C-0BAABEED7B0B}" destId="{61432B14-1AD8-4590-9B9B-367E0A8F86BD}" srcOrd="0" destOrd="0" presId="urn:microsoft.com/office/officeart/2005/8/layout/process1"/>
    <dgm:cxn modelId="{407AD0C0-57ED-4F1E-9113-C0E1664F8692}" srcId="{C047DD7A-E010-4003-B1AF-EF67CEC5BDF8}" destId="{7DE47241-E211-409F-B05C-0BAABEED7B0B}" srcOrd="0" destOrd="0" parTransId="{A1B09BD7-BFA8-4FF4-9DA7-F524C53AE804}" sibTransId="{83D93AA7-D5EF-4541-B0D8-FE7F2CA52014}"/>
    <dgm:cxn modelId="{DA69AE38-1D4D-435E-BB8A-9BA0F92EBC2E}" type="presOf" srcId="{C047DD7A-E010-4003-B1AF-EF67CEC5BDF8}" destId="{F0C5B4E9-6414-48EE-8E6C-D1BA8A5730C1}" srcOrd="0" destOrd="0" presId="urn:microsoft.com/office/officeart/2005/8/layout/process1"/>
    <dgm:cxn modelId="{FE83E4F3-F030-406E-B91A-FDCCD34896DB}" type="presOf" srcId="{83D93AA7-D5EF-4541-B0D8-FE7F2CA52014}" destId="{99BE1E6A-B44D-455B-A4F7-57F83F722607}" srcOrd="1" destOrd="0" presId="urn:microsoft.com/office/officeart/2005/8/layout/process1"/>
    <dgm:cxn modelId="{0AD5E3F4-93CB-43BB-8E65-D0C11AD4FA57}" type="presParOf" srcId="{F0C5B4E9-6414-48EE-8E6C-D1BA8A5730C1}" destId="{61432B14-1AD8-4590-9B9B-367E0A8F86BD}" srcOrd="0" destOrd="0" presId="urn:microsoft.com/office/officeart/2005/8/layout/process1"/>
    <dgm:cxn modelId="{7ED189A9-2C36-47F5-9CC4-86EF8EC0C5A2}" type="presParOf" srcId="{F0C5B4E9-6414-48EE-8E6C-D1BA8A5730C1}" destId="{1835FA14-7E40-4937-B00C-3144623AE8DE}" srcOrd="1" destOrd="0" presId="urn:microsoft.com/office/officeart/2005/8/layout/process1"/>
    <dgm:cxn modelId="{676E1D3A-768D-400C-A9E1-E22DFEAF40BC}" type="presParOf" srcId="{1835FA14-7E40-4937-B00C-3144623AE8DE}" destId="{99BE1E6A-B44D-455B-A4F7-57F83F722607}" srcOrd="0" destOrd="0" presId="urn:microsoft.com/office/officeart/2005/8/layout/process1"/>
    <dgm:cxn modelId="{BC1D94C3-893B-4191-9556-6D759C6C4823}" type="presParOf" srcId="{F0C5B4E9-6414-48EE-8E6C-D1BA8A5730C1}" destId="{9868A696-986D-4D4D-A980-50DAE492E0B7}"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7DD7A-E010-4003-B1AF-EF67CEC5BDF8}" type="doc">
      <dgm:prSet loTypeId="urn:microsoft.com/office/officeart/2005/8/layout/process1" loCatId="process" qsTypeId="urn:microsoft.com/office/officeart/2005/8/quickstyle/simple1" qsCatId="simple" csTypeId="urn:microsoft.com/office/officeart/2005/8/colors/accent1_2" csCatId="accent1" phldr="1"/>
      <dgm:spPr/>
    </dgm:pt>
    <dgm:pt modelId="{7DE47241-E211-409F-B05C-0BAABEED7B0B}">
      <dgm:prSet phldrT="[Text]"/>
      <dgm:spPr/>
      <dgm:t>
        <a:bodyPr/>
        <a:lstStyle/>
        <a:p>
          <a:r>
            <a:rPr lang="en-US" dirty="0" smtClean="0"/>
            <a:t>Add a video</a:t>
          </a:r>
          <a:endParaRPr lang="en-US" dirty="0"/>
        </a:p>
      </dgm:t>
    </dgm:pt>
    <dgm:pt modelId="{A1B09BD7-BFA8-4FF4-9DA7-F524C53AE804}" type="parTrans" cxnId="{407AD0C0-57ED-4F1E-9113-C0E1664F8692}">
      <dgm:prSet/>
      <dgm:spPr/>
      <dgm:t>
        <a:bodyPr/>
        <a:lstStyle/>
        <a:p>
          <a:endParaRPr lang="en-US"/>
        </a:p>
      </dgm:t>
    </dgm:pt>
    <dgm:pt modelId="{83D93AA7-D5EF-4541-B0D8-FE7F2CA52014}" type="sibTrans" cxnId="{407AD0C0-57ED-4F1E-9113-C0E1664F8692}">
      <dgm:prSet/>
      <dgm:spPr/>
      <dgm:t>
        <a:bodyPr/>
        <a:lstStyle/>
        <a:p>
          <a:endParaRPr lang="en-US"/>
        </a:p>
      </dgm:t>
    </dgm:pt>
    <dgm:pt modelId="{528E6C8D-EECC-4BAF-B025-FBB35787D127}">
      <dgm:prSet phldrT="[Text]"/>
      <dgm:spPr/>
      <dgm:t>
        <a:bodyPr/>
        <a:lstStyle/>
        <a:p>
          <a:r>
            <a:rPr lang="en-US" dirty="0" smtClean="0"/>
            <a:t>Enter start second that you want to start cut</a:t>
          </a:r>
          <a:endParaRPr lang="en-US" dirty="0"/>
        </a:p>
      </dgm:t>
    </dgm:pt>
    <dgm:pt modelId="{4E30B70A-DCC7-4784-81E0-301EF1A1B204}" type="parTrans" cxnId="{BFC53CF1-18D7-42B7-BDA3-736B3CBC543E}">
      <dgm:prSet/>
      <dgm:spPr/>
      <dgm:t>
        <a:bodyPr/>
        <a:lstStyle/>
        <a:p>
          <a:endParaRPr lang="en-US"/>
        </a:p>
      </dgm:t>
    </dgm:pt>
    <dgm:pt modelId="{623CD0B9-2254-41AC-AC90-0E34FE48C778}" type="sibTrans" cxnId="{BFC53CF1-18D7-42B7-BDA3-736B3CBC543E}">
      <dgm:prSet/>
      <dgm:spPr/>
      <dgm:t>
        <a:bodyPr/>
        <a:lstStyle/>
        <a:p>
          <a:endParaRPr lang="en-US"/>
        </a:p>
      </dgm:t>
    </dgm:pt>
    <dgm:pt modelId="{2A7DF43C-1779-4AEC-A3EF-FF3955BFE3DA}">
      <dgm:prSet/>
      <dgm:spPr/>
      <dgm:t>
        <a:bodyPr/>
        <a:lstStyle/>
        <a:p>
          <a:r>
            <a:rPr lang="en-US" dirty="0" smtClean="0"/>
            <a:t>Press CUT button</a:t>
          </a:r>
          <a:endParaRPr lang="en-US" dirty="0"/>
        </a:p>
      </dgm:t>
    </dgm:pt>
    <dgm:pt modelId="{83B47618-099E-4DBD-8119-9C812302DD5A}" type="parTrans" cxnId="{0CDEB9C3-41E6-48BB-BD92-DA7BBF568BAA}">
      <dgm:prSet/>
      <dgm:spPr/>
      <dgm:t>
        <a:bodyPr/>
        <a:lstStyle/>
        <a:p>
          <a:endParaRPr lang="en-US"/>
        </a:p>
      </dgm:t>
    </dgm:pt>
    <dgm:pt modelId="{61F6878E-D22E-4169-8C2A-91E9EB4F8D9B}" type="sibTrans" cxnId="{0CDEB9C3-41E6-48BB-BD92-DA7BBF568BAA}">
      <dgm:prSet/>
      <dgm:spPr/>
      <dgm:t>
        <a:bodyPr/>
        <a:lstStyle/>
        <a:p>
          <a:endParaRPr lang="en-US"/>
        </a:p>
      </dgm:t>
    </dgm:pt>
    <dgm:pt modelId="{4289E34A-F39E-4A9E-995C-162AA2356668}">
      <dgm:prSet/>
      <dgm:spPr/>
      <dgm:t>
        <a:bodyPr/>
        <a:lstStyle/>
        <a:p>
          <a:r>
            <a:rPr lang="en-US" dirty="0" smtClean="0"/>
            <a:t>Enter how many seconds that you want</a:t>
          </a:r>
          <a:endParaRPr lang="en-US" dirty="0"/>
        </a:p>
      </dgm:t>
    </dgm:pt>
    <dgm:pt modelId="{F9B69D7C-03B4-4C34-A767-2013DB4472C4}" type="parTrans" cxnId="{8F013AE4-01DF-4E07-A1FE-6C42789269BB}">
      <dgm:prSet/>
      <dgm:spPr/>
      <dgm:t>
        <a:bodyPr/>
        <a:lstStyle/>
        <a:p>
          <a:endParaRPr lang="en-US"/>
        </a:p>
      </dgm:t>
    </dgm:pt>
    <dgm:pt modelId="{8E89BABA-A38C-4E2D-9D5C-3141E3A1BF3B}" type="sibTrans" cxnId="{8F013AE4-01DF-4E07-A1FE-6C42789269BB}">
      <dgm:prSet/>
      <dgm:spPr/>
      <dgm:t>
        <a:bodyPr/>
        <a:lstStyle/>
        <a:p>
          <a:endParaRPr lang="en-US"/>
        </a:p>
      </dgm:t>
    </dgm:pt>
    <dgm:pt modelId="{3BC0A0D0-8532-47CF-A143-6F89508E92D1}">
      <dgm:prSet/>
      <dgm:spPr/>
      <dgm:t>
        <a:bodyPr/>
        <a:lstStyle/>
        <a:p>
          <a:r>
            <a:rPr lang="en-US" dirty="0" smtClean="0"/>
            <a:t>Save the </a:t>
          </a:r>
          <a:r>
            <a:rPr lang="en-US" dirty="0" err="1" smtClean="0"/>
            <a:t>cutted</a:t>
          </a:r>
          <a:r>
            <a:rPr lang="en-US" dirty="0" smtClean="0"/>
            <a:t> video </a:t>
          </a:r>
          <a:endParaRPr lang="en-US" dirty="0"/>
        </a:p>
      </dgm:t>
    </dgm:pt>
    <dgm:pt modelId="{8422211A-3899-4728-8E01-9EB64221E606}" type="parTrans" cxnId="{EE1228A2-D174-43E7-AF6C-419765C88817}">
      <dgm:prSet/>
      <dgm:spPr/>
      <dgm:t>
        <a:bodyPr/>
        <a:lstStyle/>
        <a:p>
          <a:endParaRPr lang="en-US"/>
        </a:p>
      </dgm:t>
    </dgm:pt>
    <dgm:pt modelId="{05DF7EEE-2608-4B73-A8E1-5EB7D979EA5C}" type="sibTrans" cxnId="{EE1228A2-D174-43E7-AF6C-419765C88817}">
      <dgm:prSet/>
      <dgm:spPr/>
      <dgm:t>
        <a:bodyPr/>
        <a:lstStyle/>
        <a:p>
          <a:endParaRPr lang="en-US"/>
        </a:p>
      </dgm:t>
    </dgm:pt>
    <dgm:pt modelId="{6DBEAC72-B03C-485B-94E8-C5FC71F5373F}">
      <dgm:prSet/>
      <dgm:spPr/>
      <dgm:t>
        <a:bodyPr/>
        <a:lstStyle/>
        <a:p>
          <a:r>
            <a:rPr lang="en-US" dirty="0" smtClean="0"/>
            <a:t>Select saving folder &amp; give a new name</a:t>
          </a:r>
          <a:endParaRPr lang="en-US" dirty="0"/>
        </a:p>
      </dgm:t>
    </dgm:pt>
    <dgm:pt modelId="{A02F5FDD-7EC8-4905-95F8-88BD83EDD8DE}" type="parTrans" cxnId="{E6CDBB98-D9EC-4D38-9D98-7896C7E6B8D3}">
      <dgm:prSet/>
      <dgm:spPr/>
      <dgm:t>
        <a:bodyPr/>
        <a:lstStyle/>
        <a:p>
          <a:endParaRPr lang="en-US"/>
        </a:p>
      </dgm:t>
    </dgm:pt>
    <dgm:pt modelId="{497F25DA-D5DE-4199-8BE0-115C5190A335}" type="sibTrans" cxnId="{E6CDBB98-D9EC-4D38-9D98-7896C7E6B8D3}">
      <dgm:prSet/>
      <dgm:spPr/>
      <dgm:t>
        <a:bodyPr/>
        <a:lstStyle/>
        <a:p>
          <a:endParaRPr lang="en-US"/>
        </a:p>
      </dgm:t>
    </dgm:pt>
    <dgm:pt modelId="{F0C5B4E9-6414-48EE-8E6C-D1BA8A5730C1}" type="pres">
      <dgm:prSet presAssocID="{C047DD7A-E010-4003-B1AF-EF67CEC5BDF8}" presName="Name0" presStyleCnt="0">
        <dgm:presLayoutVars>
          <dgm:dir/>
          <dgm:resizeHandles val="exact"/>
        </dgm:presLayoutVars>
      </dgm:prSet>
      <dgm:spPr/>
    </dgm:pt>
    <dgm:pt modelId="{61432B14-1AD8-4590-9B9B-367E0A8F86BD}" type="pres">
      <dgm:prSet presAssocID="{7DE47241-E211-409F-B05C-0BAABEED7B0B}" presName="node" presStyleLbl="node1" presStyleIdx="0" presStyleCnt="6">
        <dgm:presLayoutVars>
          <dgm:bulletEnabled val="1"/>
        </dgm:presLayoutVars>
      </dgm:prSet>
      <dgm:spPr/>
      <dgm:t>
        <a:bodyPr/>
        <a:lstStyle/>
        <a:p>
          <a:endParaRPr lang="en-US"/>
        </a:p>
      </dgm:t>
    </dgm:pt>
    <dgm:pt modelId="{1835FA14-7E40-4937-B00C-3144623AE8DE}" type="pres">
      <dgm:prSet presAssocID="{83D93AA7-D5EF-4541-B0D8-FE7F2CA52014}" presName="sibTrans" presStyleLbl="sibTrans2D1" presStyleIdx="0" presStyleCnt="5"/>
      <dgm:spPr/>
      <dgm:t>
        <a:bodyPr/>
        <a:lstStyle/>
        <a:p>
          <a:endParaRPr lang="en-US"/>
        </a:p>
      </dgm:t>
    </dgm:pt>
    <dgm:pt modelId="{99BE1E6A-B44D-455B-A4F7-57F83F722607}" type="pres">
      <dgm:prSet presAssocID="{83D93AA7-D5EF-4541-B0D8-FE7F2CA52014}" presName="connectorText" presStyleLbl="sibTrans2D1" presStyleIdx="0" presStyleCnt="5"/>
      <dgm:spPr/>
      <dgm:t>
        <a:bodyPr/>
        <a:lstStyle/>
        <a:p>
          <a:endParaRPr lang="en-US"/>
        </a:p>
      </dgm:t>
    </dgm:pt>
    <dgm:pt modelId="{85B3002E-536F-4D22-8026-514FE4E744A5}" type="pres">
      <dgm:prSet presAssocID="{528E6C8D-EECC-4BAF-B025-FBB35787D127}" presName="node" presStyleLbl="node1" presStyleIdx="1" presStyleCnt="6" custLinFactNeighborY="6902">
        <dgm:presLayoutVars>
          <dgm:bulletEnabled val="1"/>
        </dgm:presLayoutVars>
      </dgm:prSet>
      <dgm:spPr/>
      <dgm:t>
        <a:bodyPr/>
        <a:lstStyle/>
        <a:p>
          <a:endParaRPr lang="en-US"/>
        </a:p>
      </dgm:t>
    </dgm:pt>
    <dgm:pt modelId="{4D4E7673-7304-47C7-B0E8-5CE601D22942}" type="pres">
      <dgm:prSet presAssocID="{623CD0B9-2254-41AC-AC90-0E34FE48C778}" presName="sibTrans" presStyleLbl="sibTrans2D1" presStyleIdx="1" presStyleCnt="5"/>
      <dgm:spPr/>
      <dgm:t>
        <a:bodyPr/>
        <a:lstStyle/>
        <a:p>
          <a:endParaRPr lang="en-US"/>
        </a:p>
      </dgm:t>
    </dgm:pt>
    <dgm:pt modelId="{7A814A49-DBF1-4C9F-BDD5-C78F54A98583}" type="pres">
      <dgm:prSet presAssocID="{623CD0B9-2254-41AC-AC90-0E34FE48C778}" presName="connectorText" presStyleLbl="sibTrans2D1" presStyleIdx="1" presStyleCnt="5"/>
      <dgm:spPr/>
      <dgm:t>
        <a:bodyPr/>
        <a:lstStyle/>
        <a:p>
          <a:endParaRPr lang="en-US"/>
        </a:p>
      </dgm:t>
    </dgm:pt>
    <dgm:pt modelId="{663E4AF0-EEC4-4266-A152-EFFF27386ED1}" type="pres">
      <dgm:prSet presAssocID="{4289E34A-F39E-4A9E-995C-162AA2356668}" presName="node" presStyleLbl="node1" presStyleIdx="2" presStyleCnt="6">
        <dgm:presLayoutVars>
          <dgm:bulletEnabled val="1"/>
        </dgm:presLayoutVars>
      </dgm:prSet>
      <dgm:spPr/>
    </dgm:pt>
    <dgm:pt modelId="{D5014F10-8CE5-4A91-91B1-68C1438D6F54}" type="pres">
      <dgm:prSet presAssocID="{8E89BABA-A38C-4E2D-9D5C-3141E3A1BF3B}" presName="sibTrans" presStyleLbl="sibTrans2D1" presStyleIdx="2" presStyleCnt="5"/>
      <dgm:spPr/>
    </dgm:pt>
    <dgm:pt modelId="{09EACCA3-824C-4772-8D14-854022DCB407}" type="pres">
      <dgm:prSet presAssocID="{8E89BABA-A38C-4E2D-9D5C-3141E3A1BF3B}" presName="connectorText" presStyleLbl="sibTrans2D1" presStyleIdx="2" presStyleCnt="5"/>
      <dgm:spPr/>
    </dgm:pt>
    <dgm:pt modelId="{37A23756-3CCE-4D8A-BAA4-DC751463EC74}" type="pres">
      <dgm:prSet presAssocID="{6DBEAC72-B03C-485B-94E8-C5FC71F5373F}" presName="node" presStyleLbl="node1" presStyleIdx="3" presStyleCnt="6">
        <dgm:presLayoutVars>
          <dgm:bulletEnabled val="1"/>
        </dgm:presLayoutVars>
      </dgm:prSet>
      <dgm:spPr/>
    </dgm:pt>
    <dgm:pt modelId="{26EA425F-8D7F-4807-93C8-477F404ACE7E}" type="pres">
      <dgm:prSet presAssocID="{497F25DA-D5DE-4199-8BE0-115C5190A335}" presName="sibTrans" presStyleLbl="sibTrans2D1" presStyleIdx="3" presStyleCnt="5"/>
      <dgm:spPr/>
    </dgm:pt>
    <dgm:pt modelId="{0AB611C1-7853-49BA-9A84-D0AF250FB7E8}" type="pres">
      <dgm:prSet presAssocID="{497F25DA-D5DE-4199-8BE0-115C5190A335}" presName="connectorText" presStyleLbl="sibTrans2D1" presStyleIdx="3" presStyleCnt="5"/>
      <dgm:spPr/>
    </dgm:pt>
    <dgm:pt modelId="{78645DE4-C3AE-4A45-94C7-2938CF2999F9}" type="pres">
      <dgm:prSet presAssocID="{2A7DF43C-1779-4AEC-A3EF-FF3955BFE3DA}" presName="node" presStyleLbl="node1" presStyleIdx="4" presStyleCnt="6">
        <dgm:presLayoutVars>
          <dgm:bulletEnabled val="1"/>
        </dgm:presLayoutVars>
      </dgm:prSet>
      <dgm:spPr/>
      <dgm:t>
        <a:bodyPr/>
        <a:lstStyle/>
        <a:p>
          <a:endParaRPr lang="en-US"/>
        </a:p>
      </dgm:t>
    </dgm:pt>
    <dgm:pt modelId="{D1EE0593-7EA7-4964-843A-EF797C10CC58}" type="pres">
      <dgm:prSet presAssocID="{61F6878E-D22E-4169-8C2A-91E9EB4F8D9B}" presName="sibTrans" presStyleLbl="sibTrans2D1" presStyleIdx="4" presStyleCnt="5"/>
      <dgm:spPr/>
      <dgm:t>
        <a:bodyPr/>
        <a:lstStyle/>
        <a:p>
          <a:endParaRPr lang="en-US"/>
        </a:p>
      </dgm:t>
    </dgm:pt>
    <dgm:pt modelId="{3A517573-07AB-4658-B9C7-CC67BEDE1DB4}" type="pres">
      <dgm:prSet presAssocID="{61F6878E-D22E-4169-8C2A-91E9EB4F8D9B}" presName="connectorText" presStyleLbl="sibTrans2D1" presStyleIdx="4" presStyleCnt="5"/>
      <dgm:spPr/>
      <dgm:t>
        <a:bodyPr/>
        <a:lstStyle/>
        <a:p>
          <a:endParaRPr lang="en-US"/>
        </a:p>
      </dgm:t>
    </dgm:pt>
    <dgm:pt modelId="{AD434CD4-351E-409B-B09A-F9C0E7DD9A94}" type="pres">
      <dgm:prSet presAssocID="{3BC0A0D0-8532-47CF-A143-6F89508E92D1}" presName="node" presStyleLbl="node1" presStyleIdx="5" presStyleCnt="6">
        <dgm:presLayoutVars>
          <dgm:bulletEnabled val="1"/>
        </dgm:presLayoutVars>
      </dgm:prSet>
      <dgm:spPr/>
      <dgm:t>
        <a:bodyPr/>
        <a:lstStyle/>
        <a:p>
          <a:endParaRPr lang="en-US"/>
        </a:p>
      </dgm:t>
    </dgm:pt>
  </dgm:ptLst>
  <dgm:cxnLst>
    <dgm:cxn modelId="{E85FFA7F-2CCA-4770-8A88-725E09040BCD}" type="presOf" srcId="{8E89BABA-A38C-4E2D-9D5C-3141E3A1BF3B}" destId="{09EACCA3-824C-4772-8D14-854022DCB407}" srcOrd="1" destOrd="0" presId="urn:microsoft.com/office/officeart/2005/8/layout/process1"/>
    <dgm:cxn modelId="{BA5A808B-3BA3-4C80-9B0B-74CA337E0E80}" type="presOf" srcId="{C047DD7A-E010-4003-B1AF-EF67CEC5BDF8}" destId="{F0C5B4E9-6414-48EE-8E6C-D1BA8A5730C1}" srcOrd="0" destOrd="0" presId="urn:microsoft.com/office/officeart/2005/8/layout/process1"/>
    <dgm:cxn modelId="{EAD37364-7A5F-4911-9F81-8328C980505A}" type="presOf" srcId="{61F6878E-D22E-4169-8C2A-91E9EB4F8D9B}" destId="{D1EE0593-7EA7-4964-843A-EF797C10CC58}" srcOrd="0" destOrd="0" presId="urn:microsoft.com/office/officeart/2005/8/layout/process1"/>
    <dgm:cxn modelId="{4D867133-FE45-4814-A138-6A38C5F07F47}" type="presOf" srcId="{4289E34A-F39E-4A9E-995C-162AA2356668}" destId="{663E4AF0-EEC4-4266-A152-EFFF27386ED1}" srcOrd="0" destOrd="0" presId="urn:microsoft.com/office/officeart/2005/8/layout/process1"/>
    <dgm:cxn modelId="{8F013AE4-01DF-4E07-A1FE-6C42789269BB}" srcId="{C047DD7A-E010-4003-B1AF-EF67CEC5BDF8}" destId="{4289E34A-F39E-4A9E-995C-162AA2356668}" srcOrd="2" destOrd="0" parTransId="{F9B69D7C-03B4-4C34-A767-2013DB4472C4}" sibTransId="{8E89BABA-A38C-4E2D-9D5C-3141E3A1BF3B}"/>
    <dgm:cxn modelId="{6222D4D9-021A-4B88-8EAF-D1B6EF76C899}" type="presOf" srcId="{3BC0A0D0-8532-47CF-A143-6F89508E92D1}" destId="{AD434CD4-351E-409B-B09A-F9C0E7DD9A94}" srcOrd="0" destOrd="0" presId="urn:microsoft.com/office/officeart/2005/8/layout/process1"/>
    <dgm:cxn modelId="{E6CDBB98-D9EC-4D38-9D98-7896C7E6B8D3}" srcId="{C047DD7A-E010-4003-B1AF-EF67CEC5BDF8}" destId="{6DBEAC72-B03C-485B-94E8-C5FC71F5373F}" srcOrd="3" destOrd="0" parTransId="{A02F5FDD-7EC8-4905-95F8-88BD83EDD8DE}" sibTransId="{497F25DA-D5DE-4199-8BE0-115C5190A335}"/>
    <dgm:cxn modelId="{347DDEC2-A579-42B7-B16B-4F70E9DC9153}" type="presOf" srcId="{7DE47241-E211-409F-B05C-0BAABEED7B0B}" destId="{61432B14-1AD8-4590-9B9B-367E0A8F86BD}" srcOrd="0" destOrd="0" presId="urn:microsoft.com/office/officeart/2005/8/layout/process1"/>
    <dgm:cxn modelId="{407AD0C0-57ED-4F1E-9113-C0E1664F8692}" srcId="{C047DD7A-E010-4003-B1AF-EF67CEC5BDF8}" destId="{7DE47241-E211-409F-B05C-0BAABEED7B0B}" srcOrd="0" destOrd="0" parTransId="{A1B09BD7-BFA8-4FF4-9DA7-F524C53AE804}" sibTransId="{83D93AA7-D5EF-4541-B0D8-FE7F2CA52014}"/>
    <dgm:cxn modelId="{EE1228A2-D174-43E7-AF6C-419765C88817}" srcId="{C047DD7A-E010-4003-B1AF-EF67CEC5BDF8}" destId="{3BC0A0D0-8532-47CF-A143-6F89508E92D1}" srcOrd="5" destOrd="0" parTransId="{8422211A-3899-4728-8E01-9EB64221E606}" sibTransId="{05DF7EEE-2608-4B73-A8E1-5EB7D979EA5C}"/>
    <dgm:cxn modelId="{0139D963-FE27-434B-9744-668773AB464B}" type="presOf" srcId="{623CD0B9-2254-41AC-AC90-0E34FE48C778}" destId="{4D4E7673-7304-47C7-B0E8-5CE601D22942}" srcOrd="0" destOrd="0" presId="urn:microsoft.com/office/officeart/2005/8/layout/process1"/>
    <dgm:cxn modelId="{0CDEB9C3-41E6-48BB-BD92-DA7BBF568BAA}" srcId="{C047DD7A-E010-4003-B1AF-EF67CEC5BDF8}" destId="{2A7DF43C-1779-4AEC-A3EF-FF3955BFE3DA}" srcOrd="4" destOrd="0" parTransId="{83B47618-099E-4DBD-8119-9C812302DD5A}" sibTransId="{61F6878E-D22E-4169-8C2A-91E9EB4F8D9B}"/>
    <dgm:cxn modelId="{80B1824D-54B2-48D2-B19F-2719FA0BCD51}" type="presOf" srcId="{61F6878E-D22E-4169-8C2A-91E9EB4F8D9B}" destId="{3A517573-07AB-4658-B9C7-CC67BEDE1DB4}" srcOrd="1" destOrd="0" presId="urn:microsoft.com/office/officeart/2005/8/layout/process1"/>
    <dgm:cxn modelId="{A5B95A86-E6AC-4902-A11F-7CA7816E1182}" type="presOf" srcId="{528E6C8D-EECC-4BAF-B025-FBB35787D127}" destId="{85B3002E-536F-4D22-8026-514FE4E744A5}" srcOrd="0" destOrd="0" presId="urn:microsoft.com/office/officeart/2005/8/layout/process1"/>
    <dgm:cxn modelId="{456A30A0-8AAD-4A70-8AB9-18A739BB0939}" type="presOf" srcId="{83D93AA7-D5EF-4541-B0D8-FE7F2CA52014}" destId="{99BE1E6A-B44D-455B-A4F7-57F83F722607}" srcOrd="1" destOrd="0" presId="urn:microsoft.com/office/officeart/2005/8/layout/process1"/>
    <dgm:cxn modelId="{F2089D06-E2E1-45B5-8A8D-10495B1C1DD3}" type="presOf" srcId="{6DBEAC72-B03C-485B-94E8-C5FC71F5373F}" destId="{37A23756-3CCE-4D8A-BAA4-DC751463EC74}" srcOrd="0" destOrd="0" presId="urn:microsoft.com/office/officeart/2005/8/layout/process1"/>
    <dgm:cxn modelId="{EE4D9923-F6ED-471B-A39D-7ABC8985BDE8}" type="presOf" srcId="{2A7DF43C-1779-4AEC-A3EF-FF3955BFE3DA}" destId="{78645DE4-C3AE-4A45-94C7-2938CF2999F9}" srcOrd="0" destOrd="0" presId="urn:microsoft.com/office/officeart/2005/8/layout/process1"/>
    <dgm:cxn modelId="{BFC53CF1-18D7-42B7-BDA3-736B3CBC543E}" srcId="{C047DD7A-E010-4003-B1AF-EF67CEC5BDF8}" destId="{528E6C8D-EECC-4BAF-B025-FBB35787D127}" srcOrd="1" destOrd="0" parTransId="{4E30B70A-DCC7-4784-81E0-301EF1A1B204}" sibTransId="{623CD0B9-2254-41AC-AC90-0E34FE48C778}"/>
    <dgm:cxn modelId="{1CE870C3-C761-44D2-969B-7906ED040EC1}" type="presOf" srcId="{623CD0B9-2254-41AC-AC90-0E34FE48C778}" destId="{7A814A49-DBF1-4C9F-BDD5-C78F54A98583}" srcOrd="1" destOrd="0" presId="urn:microsoft.com/office/officeart/2005/8/layout/process1"/>
    <dgm:cxn modelId="{FE6EF1D5-B58B-4073-99C4-89995AD91063}" type="presOf" srcId="{497F25DA-D5DE-4199-8BE0-115C5190A335}" destId="{0AB611C1-7853-49BA-9A84-D0AF250FB7E8}" srcOrd="1" destOrd="0" presId="urn:microsoft.com/office/officeart/2005/8/layout/process1"/>
    <dgm:cxn modelId="{3EAFE6CB-7F1B-4703-9F55-250E69DC755D}" type="presOf" srcId="{83D93AA7-D5EF-4541-B0D8-FE7F2CA52014}" destId="{1835FA14-7E40-4937-B00C-3144623AE8DE}" srcOrd="0" destOrd="0" presId="urn:microsoft.com/office/officeart/2005/8/layout/process1"/>
    <dgm:cxn modelId="{6A560B2C-74B2-4689-AAB3-9AA34949DC58}" type="presOf" srcId="{497F25DA-D5DE-4199-8BE0-115C5190A335}" destId="{26EA425F-8D7F-4807-93C8-477F404ACE7E}" srcOrd="0" destOrd="0" presId="urn:microsoft.com/office/officeart/2005/8/layout/process1"/>
    <dgm:cxn modelId="{841742EA-08AA-48AB-B543-1165D0D67A04}" type="presOf" srcId="{8E89BABA-A38C-4E2D-9D5C-3141E3A1BF3B}" destId="{D5014F10-8CE5-4A91-91B1-68C1438D6F54}" srcOrd="0" destOrd="0" presId="urn:microsoft.com/office/officeart/2005/8/layout/process1"/>
    <dgm:cxn modelId="{BDB540BC-F6E0-48BF-9C16-959A73CD0DB7}" type="presParOf" srcId="{F0C5B4E9-6414-48EE-8E6C-D1BA8A5730C1}" destId="{61432B14-1AD8-4590-9B9B-367E0A8F86BD}" srcOrd="0" destOrd="0" presId="urn:microsoft.com/office/officeart/2005/8/layout/process1"/>
    <dgm:cxn modelId="{469E613F-98F4-482C-93D9-A6185A6C761D}" type="presParOf" srcId="{F0C5B4E9-6414-48EE-8E6C-D1BA8A5730C1}" destId="{1835FA14-7E40-4937-B00C-3144623AE8DE}" srcOrd="1" destOrd="0" presId="urn:microsoft.com/office/officeart/2005/8/layout/process1"/>
    <dgm:cxn modelId="{9EB14A80-D065-4102-82FA-7CE42B4341A3}" type="presParOf" srcId="{1835FA14-7E40-4937-B00C-3144623AE8DE}" destId="{99BE1E6A-B44D-455B-A4F7-57F83F722607}" srcOrd="0" destOrd="0" presId="urn:microsoft.com/office/officeart/2005/8/layout/process1"/>
    <dgm:cxn modelId="{1D0B7926-3066-4264-88A1-4B7F4690D765}" type="presParOf" srcId="{F0C5B4E9-6414-48EE-8E6C-D1BA8A5730C1}" destId="{85B3002E-536F-4D22-8026-514FE4E744A5}" srcOrd="2" destOrd="0" presId="urn:microsoft.com/office/officeart/2005/8/layout/process1"/>
    <dgm:cxn modelId="{89901AF4-B0B7-4EFC-ADFF-2BE70622D681}" type="presParOf" srcId="{F0C5B4E9-6414-48EE-8E6C-D1BA8A5730C1}" destId="{4D4E7673-7304-47C7-B0E8-5CE601D22942}" srcOrd="3" destOrd="0" presId="urn:microsoft.com/office/officeart/2005/8/layout/process1"/>
    <dgm:cxn modelId="{2DB6FE74-72E9-4143-8FFC-40392F404894}" type="presParOf" srcId="{4D4E7673-7304-47C7-B0E8-5CE601D22942}" destId="{7A814A49-DBF1-4C9F-BDD5-C78F54A98583}" srcOrd="0" destOrd="0" presId="urn:microsoft.com/office/officeart/2005/8/layout/process1"/>
    <dgm:cxn modelId="{B57B06E2-6B16-49D7-82CB-A09FDE68FF17}" type="presParOf" srcId="{F0C5B4E9-6414-48EE-8E6C-D1BA8A5730C1}" destId="{663E4AF0-EEC4-4266-A152-EFFF27386ED1}" srcOrd="4" destOrd="0" presId="urn:microsoft.com/office/officeart/2005/8/layout/process1"/>
    <dgm:cxn modelId="{39FEDB38-F570-4F66-8674-DCA9842DE7CD}" type="presParOf" srcId="{F0C5B4E9-6414-48EE-8E6C-D1BA8A5730C1}" destId="{D5014F10-8CE5-4A91-91B1-68C1438D6F54}" srcOrd="5" destOrd="0" presId="urn:microsoft.com/office/officeart/2005/8/layout/process1"/>
    <dgm:cxn modelId="{C53E11C5-2248-4F7C-AC1B-28C2A00DB30A}" type="presParOf" srcId="{D5014F10-8CE5-4A91-91B1-68C1438D6F54}" destId="{09EACCA3-824C-4772-8D14-854022DCB407}" srcOrd="0" destOrd="0" presId="urn:microsoft.com/office/officeart/2005/8/layout/process1"/>
    <dgm:cxn modelId="{671AA32E-4A37-4808-A824-3546E18D4B41}" type="presParOf" srcId="{F0C5B4E9-6414-48EE-8E6C-D1BA8A5730C1}" destId="{37A23756-3CCE-4D8A-BAA4-DC751463EC74}" srcOrd="6" destOrd="0" presId="urn:microsoft.com/office/officeart/2005/8/layout/process1"/>
    <dgm:cxn modelId="{738C072F-8256-46DC-9412-6E8B2A6BBE51}" type="presParOf" srcId="{F0C5B4E9-6414-48EE-8E6C-D1BA8A5730C1}" destId="{26EA425F-8D7F-4807-93C8-477F404ACE7E}" srcOrd="7" destOrd="0" presId="urn:microsoft.com/office/officeart/2005/8/layout/process1"/>
    <dgm:cxn modelId="{2912AEE9-855C-4ADC-B82A-7178DE7CA532}" type="presParOf" srcId="{26EA425F-8D7F-4807-93C8-477F404ACE7E}" destId="{0AB611C1-7853-49BA-9A84-D0AF250FB7E8}" srcOrd="0" destOrd="0" presId="urn:microsoft.com/office/officeart/2005/8/layout/process1"/>
    <dgm:cxn modelId="{69572667-1EDF-45E8-A5F8-FAA3F75107D9}" type="presParOf" srcId="{F0C5B4E9-6414-48EE-8E6C-D1BA8A5730C1}" destId="{78645DE4-C3AE-4A45-94C7-2938CF2999F9}" srcOrd="8" destOrd="0" presId="urn:microsoft.com/office/officeart/2005/8/layout/process1"/>
    <dgm:cxn modelId="{3E729F8D-2C9A-4623-9365-857A78F92C70}" type="presParOf" srcId="{F0C5B4E9-6414-48EE-8E6C-D1BA8A5730C1}" destId="{D1EE0593-7EA7-4964-843A-EF797C10CC58}" srcOrd="9" destOrd="0" presId="urn:microsoft.com/office/officeart/2005/8/layout/process1"/>
    <dgm:cxn modelId="{177DD58F-12A9-412D-B601-BA821D5E5F37}" type="presParOf" srcId="{D1EE0593-7EA7-4964-843A-EF797C10CC58}" destId="{3A517573-07AB-4658-B9C7-CC67BEDE1DB4}" srcOrd="0" destOrd="0" presId="urn:microsoft.com/office/officeart/2005/8/layout/process1"/>
    <dgm:cxn modelId="{80A79FA5-A618-46F6-A235-7FFF5089EA67}" type="presParOf" srcId="{F0C5B4E9-6414-48EE-8E6C-D1BA8A5730C1}" destId="{AD434CD4-351E-409B-B09A-F9C0E7DD9A94}" srcOrd="1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7DD7A-E010-4003-B1AF-EF67CEC5BDF8}" type="doc">
      <dgm:prSet loTypeId="urn:microsoft.com/office/officeart/2005/8/layout/process1" loCatId="process" qsTypeId="urn:microsoft.com/office/officeart/2005/8/quickstyle/simple1" qsCatId="simple" csTypeId="urn:microsoft.com/office/officeart/2005/8/colors/accent1_2" csCatId="accent1" phldr="1"/>
      <dgm:spPr/>
    </dgm:pt>
    <dgm:pt modelId="{7DE47241-E211-409F-B05C-0BAABEED7B0B}">
      <dgm:prSet phldrT="[Text]"/>
      <dgm:spPr/>
      <dgm:t>
        <a:bodyPr/>
        <a:lstStyle/>
        <a:p>
          <a:r>
            <a:rPr lang="en-US" dirty="0" smtClean="0"/>
            <a:t>Add the videos</a:t>
          </a:r>
          <a:endParaRPr lang="en-US" dirty="0"/>
        </a:p>
      </dgm:t>
    </dgm:pt>
    <dgm:pt modelId="{A1B09BD7-BFA8-4FF4-9DA7-F524C53AE804}" type="parTrans" cxnId="{407AD0C0-57ED-4F1E-9113-C0E1664F8692}">
      <dgm:prSet/>
      <dgm:spPr/>
      <dgm:t>
        <a:bodyPr/>
        <a:lstStyle/>
        <a:p>
          <a:endParaRPr lang="en-US"/>
        </a:p>
      </dgm:t>
    </dgm:pt>
    <dgm:pt modelId="{83D93AA7-D5EF-4541-B0D8-FE7F2CA52014}" type="sibTrans" cxnId="{407AD0C0-57ED-4F1E-9113-C0E1664F8692}">
      <dgm:prSet/>
      <dgm:spPr/>
      <dgm:t>
        <a:bodyPr/>
        <a:lstStyle/>
        <a:p>
          <a:endParaRPr lang="en-US"/>
        </a:p>
      </dgm:t>
    </dgm:pt>
    <dgm:pt modelId="{2A7DF43C-1779-4AEC-A3EF-FF3955BFE3DA}">
      <dgm:prSet/>
      <dgm:spPr/>
      <dgm:t>
        <a:bodyPr/>
        <a:lstStyle/>
        <a:p>
          <a:r>
            <a:rPr lang="en-US" dirty="0" smtClean="0"/>
            <a:t>Press Save</a:t>
          </a:r>
          <a:endParaRPr lang="en-US" dirty="0"/>
        </a:p>
      </dgm:t>
    </dgm:pt>
    <dgm:pt modelId="{83B47618-099E-4DBD-8119-9C812302DD5A}" type="parTrans" cxnId="{0CDEB9C3-41E6-48BB-BD92-DA7BBF568BAA}">
      <dgm:prSet/>
      <dgm:spPr/>
      <dgm:t>
        <a:bodyPr/>
        <a:lstStyle/>
        <a:p>
          <a:endParaRPr lang="en-US"/>
        </a:p>
      </dgm:t>
    </dgm:pt>
    <dgm:pt modelId="{61F6878E-D22E-4169-8C2A-91E9EB4F8D9B}" type="sibTrans" cxnId="{0CDEB9C3-41E6-48BB-BD92-DA7BBF568BAA}">
      <dgm:prSet/>
      <dgm:spPr/>
      <dgm:t>
        <a:bodyPr/>
        <a:lstStyle/>
        <a:p>
          <a:endParaRPr lang="en-US"/>
        </a:p>
      </dgm:t>
    </dgm:pt>
    <dgm:pt modelId="{A88DF766-CF25-475D-9116-B8635B4DEC14}">
      <dgm:prSet/>
      <dgm:spPr/>
      <dgm:t>
        <a:bodyPr/>
        <a:lstStyle/>
        <a:p>
          <a:r>
            <a:rPr lang="en-US" dirty="0" smtClean="0"/>
            <a:t>Save the merged video</a:t>
          </a:r>
          <a:endParaRPr lang="en-US" dirty="0"/>
        </a:p>
      </dgm:t>
    </dgm:pt>
    <dgm:pt modelId="{F16F497F-8887-4AA2-A8B3-BD332A8F89F0}" type="parTrans" cxnId="{6994688B-ACAC-4FDF-A8AD-2DAC63471EC7}">
      <dgm:prSet/>
      <dgm:spPr/>
      <dgm:t>
        <a:bodyPr/>
        <a:lstStyle/>
        <a:p>
          <a:endParaRPr lang="en-US"/>
        </a:p>
      </dgm:t>
    </dgm:pt>
    <dgm:pt modelId="{2F8BC468-B596-42AA-88F6-116F3510ECD7}" type="sibTrans" cxnId="{6994688B-ACAC-4FDF-A8AD-2DAC63471EC7}">
      <dgm:prSet/>
      <dgm:spPr/>
      <dgm:t>
        <a:bodyPr/>
        <a:lstStyle/>
        <a:p>
          <a:endParaRPr lang="en-US"/>
        </a:p>
      </dgm:t>
    </dgm:pt>
    <dgm:pt modelId="{F0C5B4E9-6414-48EE-8E6C-D1BA8A5730C1}" type="pres">
      <dgm:prSet presAssocID="{C047DD7A-E010-4003-B1AF-EF67CEC5BDF8}" presName="Name0" presStyleCnt="0">
        <dgm:presLayoutVars>
          <dgm:dir/>
          <dgm:resizeHandles val="exact"/>
        </dgm:presLayoutVars>
      </dgm:prSet>
      <dgm:spPr/>
    </dgm:pt>
    <dgm:pt modelId="{61432B14-1AD8-4590-9B9B-367E0A8F86BD}" type="pres">
      <dgm:prSet presAssocID="{7DE47241-E211-409F-B05C-0BAABEED7B0B}" presName="node" presStyleLbl="node1" presStyleIdx="0" presStyleCnt="3">
        <dgm:presLayoutVars>
          <dgm:bulletEnabled val="1"/>
        </dgm:presLayoutVars>
      </dgm:prSet>
      <dgm:spPr/>
      <dgm:t>
        <a:bodyPr/>
        <a:lstStyle/>
        <a:p>
          <a:endParaRPr lang="en-US"/>
        </a:p>
      </dgm:t>
    </dgm:pt>
    <dgm:pt modelId="{1835FA14-7E40-4937-B00C-3144623AE8DE}" type="pres">
      <dgm:prSet presAssocID="{83D93AA7-D5EF-4541-B0D8-FE7F2CA52014}" presName="sibTrans" presStyleLbl="sibTrans2D1" presStyleIdx="0" presStyleCnt="2"/>
      <dgm:spPr/>
      <dgm:t>
        <a:bodyPr/>
        <a:lstStyle/>
        <a:p>
          <a:endParaRPr lang="en-US"/>
        </a:p>
      </dgm:t>
    </dgm:pt>
    <dgm:pt modelId="{99BE1E6A-B44D-455B-A4F7-57F83F722607}" type="pres">
      <dgm:prSet presAssocID="{83D93AA7-D5EF-4541-B0D8-FE7F2CA52014}" presName="connectorText" presStyleLbl="sibTrans2D1" presStyleIdx="0" presStyleCnt="2"/>
      <dgm:spPr/>
      <dgm:t>
        <a:bodyPr/>
        <a:lstStyle/>
        <a:p>
          <a:endParaRPr lang="en-US"/>
        </a:p>
      </dgm:t>
    </dgm:pt>
    <dgm:pt modelId="{78645DE4-C3AE-4A45-94C7-2938CF2999F9}" type="pres">
      <dgm:prSet presAssocID="{2A7DF43C-1779-4AEC-A3EF-FF3955BFE3DA}" presName="node" presStyleLbl="node1" presStyleIdx="1" presStyleCnt="3">
        <dgm:presLayoutVars>
          <dgm:bulletEnabled val="1"/>
        </dgm:presLayoutVars>
      </dgm:prSet>
      <dgm:spPr/>
      <dgm:t>
        <a:bodyPr/>
        <a:lstStyle/>
        <a:p>
          <a:endParaRPr lang="en-US"/>
        </a:p>
      </dgm:t>
    </dgm:pt>
    <dgm:pt modelId="{D1EE0593-7EA7-4964-843A-EF797C10CC58}" type="pres">
      <dgm:prSet presAssocID="{61F6878E-D22E-4169-8C2A-91E9EB4F8D9B}" presName="sibTrans" presStyleLbl="sibTrans2D1" presStyleIdx="1" presStyleCnt="2"/>
      <dgm:spPr/>
      <dgm:t>
        <a:bodyPr/>
        <a:lstStyle/>
        <a:p>
          <a:endParaRPr lang="en-US"/>
        </a:p>
      </dgm:t>
    </dgm:pt>
    <dgm:pt modelId="{3A517573-07AB-4658-B9C7-CC67BEDE1DB4}" type="pres">
      <dgm:prSet presAssocID="{61F6878E-D22E-4169-8C2A-91E9EB4F8D9B}" presName="connectorText" presStyleLbl="sibTrans2D1" presStyleIdx="1" presStyleCnt="2"/>
      <dgm:spPr/>
      <dgm:t>
        <a:bodyPr/>
        <a:lstStyle/>
        <a:p>
          <a:endParaRPr lang="en-US"/>
        </a:p>
      </dgm:t>
    </dgm:pt>
    <dgm:pt modelId="{AEEC397E-B4B3-4C7E-8E81-ED0FB3836423}" type="pres">
      <dgm:prSet presAssocID="{A88DF766-CF25-475D-9116-B8635B4DEC14}" presName="node" presStyleLbl="node1" presStyleIdx="2" presStyleCnt="3">
        <dgm:presLayoutVars>
          <dgm:bulletEnabled val="1"/>
        </dgm:presLayoutVars>
      </dgm:prSet>
      <dgm:spPr/>
      <dgm:t>
        <a:bodyPr/>
        <a:lstStyle/>
        <a:p>
          <a:endParaRPr lang="en-US"/>
        </a:p>
      </dgm:t>
    </dgm:pt>
  </dgm:ptLst>
  <dgm:cxnLst>
    <dgm:cxn modelId="{33A3F97F-1F3A-4594-9999-3745646FD30F}" type="presOf" srcId="{C047DD7A-E010-4003-B1AF-EF67CEC5BDF8}" destId="{F0C5B4E9-6414-48EE-8E6C-D1BA8A5730C1}" srcOrd="0" destOrd="0" presId="urn:microsoft.com/office/officeart/2005/8/layout/process1"/>
    <dgm:cxn modelId="{407AD0C0-57ED-4F1E-9113-C0E1664F8692}" srcId="{C047DD7A-E010-4003-B1AF-EF67CEC5BDF8}" destId="{7DE47241-E211-409F-B05C-0BAABEED7B0B}" srcOrd="0" destOrd="0" parTransId="{A1B09BD7-BFA8-4FF4-9DA7-F524C53AE804}" sibTransId="{83D93AA7-D5EF-4541-B0D8-FE7F2CA52014}"/>
    <dgm:cxn modelId="{6120150C-5CEE-4D21-B604-0821E8971BDC}" type="presOf" srcId="{61F6878E-D22E-4169-8C2A-91E9EB4F8D9B}" destId="{D1EE0593-7EA7-4964-843A-EF797C10CC58}" srcOrd="0" destOrd="0" presId="urn:microsoft.com/office/officeart/2005/8/layout/process1"/>
    <dgm:cxn modelId="{94F3B649-0A16-4E3E-A7A3-3E0A2D0CC1BE}" type="presOf" srcId="{7DE47241-E211-409F-B05C-0BAABEED7B0B}" destId="{61432B14-1AD8-4590-9B9B-367E0A8F86BD}" srcOrd="0" destOrd="0" presId="urn:microsoft.com/office/officeart/2005/8/layout/process1"/>
    <dgm:cxn modelId="{E7596B82-F07D-44BF-9C3A-0AADF03C6B79}" type="presOf" srcId="{2A7DF43C-1779-4AEC-A3EF-FF3955BFE3DA}" destId="{78645DE4-C3AE-4A45-94C7-2938CF2999F9}" srcOrd="0" destOrd="0" presId="urn:microsoft.com/office/officeart/2005/8/layout/process1"/>
    <dgm:cxn modelId="{0CDEB9C3-41E6-48BB-BD92-DA7BBF568BAA}" srcId="{C047DD7A-E010-4003-B1AF-EF67CEC5BDF8}" destId="{2A7DF43C-1779-4AEC-A3EF-FF3955BFE3DA}" srcOrd="1" destOrd="0" parTransId="{83B47618-099E-4DBD-8119-9C812302DD5A}" sibTransId="{61F6878E-D22E-4169-8C2A-91E9EB4F8D9B}"/>
    <dgm:cxn modelId="{59AC7DD2-C920-42DD-BA73-534A68B54E56}" type="presOf" srcId="{83D93AA7-D5EF-4541-B0D8-FE7F2CA52014}" destId="{99BE1E6A-B44D-455B-A4F7-57F83F722607}" srcOrd="1" destOrd="0" presId="urn:microsoft.com/office/officeart/2005/8/layout/process1"/>
    <dgm:cxn modelId="{E8EBBBEF-49C0-416E-A8F1-A5AD71CBA3D0}" type="presOf" srcId="{83D93AA7-D5EF-4541-B0D8-FE7F2CA52014}" destId="{1835FA14-7E40-4937-B00C-3144623AE8DE}" srcOrd="0" destOrd="0" presId="urn:microsoft.com/office/officeart/2005/8/layout/process1"/>
    <dgm:cxn modelId="{6994688B-ACAC-4FDF-A8AD-2DAC63471EC7}" srcId="{C047DD7A-E010-4003-B1AF-EF67CEC5BDF8}" destId="{A88DF766-CF25-475D-9116-B8635B4DEC14}" srcOrd="2" destOrd="0" parTransId="{F16F497F-8887-4AA2-A8B3-BD332A8F89F0}" sibTransId="{2F8BC468-B596-42AA-88F6-116F3510ECD7}"/>
    <dgm:cxn modelId="{D6720439-32BC-42DF-A408-504F4C8E6687}" type="presOf" srcId="{61F6878E-D22E-4169-8C2A-91E9EB4F8D9B}" destId="{3A517573-07AB-4658-B9C7-CC67BEDE1DB4}" srcOrd="1" destOrd="0" presId="urn:microsoft.com/office/officeart/2005/8/layout/process1"/>
    <dgm:cxn modelId="{9FA876BC-0CC2-40FB-9393-1700B0D89ABF}" type="presOf" srcId="{A88DF766-CF25-475D-9116-B8635B4DEC14}" destId="{AEEC397E-B4B3-4C7E-8E81-ED0FB3836423}" srcOrd="0" destOrd="0" presId="urn:microsoft.com/office/officeart/2005/8/layout/process1"/>
    <dgm:cxn modelId="{4A057F8D-95D3-49BF-845A-DEA1418706A0}" type="presParOf" srcId="{F0C5B4E9-6414-48EE-8E6C-D1BA8A5730C1}" destId="{61432B14-1AD8-4590-9B9B-367E0A8F86BD}" srcOrd="0" destOrd="0" presId="urn:microsoft.com/office/officeart/2005/8/layout/process1"/>
    <dgm:cxn modelId="{734FA69C-A1AF-45E5-8DE2-A6B8CBD7B0CC}" type="presParOf" srcId="{F0C5B4E9-6414-48EE-8E6C-D1BA8A5730C1}" destId="{1835FA14-7E40-4937-B00C-3144623AE8DE}" srcOrd="1" destOrd="0" presId="urn:microsoft.com/office/officeart/2005/8/layout/process1"/>
    <dgm:cxn modelId="{43009CF7-EE56-4788-B518-5A7856B2012E}" type="presParOf" srcId="{1835FA14-7E40-4937-B00C-3144623AE8DE}" destId="{99BE1E6A-B44D-455B-A4F7-57F83F722607}" srcOrd="0" destOrd="0" presId="urn:microsoft.com/office/officeart/2005/8/layout/process1"/>
    <dgm:cxn modelId="{02858D9F-5D74-4BF0-8A0D-1CDCEA911626}" type="presParOf" srcId="{F0C5B4E9-6414-48EE-8E6C-D1BA8A5730C1}" destId="{78645DE4-C3AE-4A45-94C7-2938CF2999F9}" srcOrd="2" destOrd="0" presId="urn:microsoft.com/office/officeart/2005/8/layout/process1"/>
    <dgm:cxn modelId="{ED3B24DA-82A5-4185-93CD-64E67A0F04D1}" type="presParOf" srcId="{F0C5B4E9-6414-48EE-8E6C-D1BA8A5730C1}" destId="{D1EE0593-7EA7-4964-843A-EF797C10CC58}" srcOrd="3" destOrd="0" presId="urn:microsoft.com/office/officeart/2005/8/layout/process1"/>
    <dgm:cxn modelId="{B60F16B5-C3DE-4753-A5A4-B126540D1182}" type="presParOf" srcId="{D1EE0593-7EA7-4964-843A-EF797C10CC58}" destId="{3A517573-07AB-4658-B9C7-CC67BEDE1DB4}" srcOrd="0" destOrd="0" presId="urn:microsoft.com/office/officeart/2005/8/layout/process1"/>
    <dgm:cxn modelId="{5CFA3AD6-07CF-4592-B2CB-F4A30821F863}" type="presParOf" srcId="{F0C5B4E9-6414-48EE-8E6C-D1BA8A5730C1}" destId="{AEEC397E-B4B3-4C7E-8E81-ED0FB3836423}" srcOrd="4"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2B14-1AD8-4590-9B9B-367E0A8F86BD}">
      <dsp:nvSpPr>
        <dsp:cNvPr id="0" name=""/>
        <dsp:cNvSpPr/>
      </dsp:nvSpPr>
      <dsp:spPr>
        <a:xfrm>
          <a:off x="5945" y="0"/>
          <a:ext cx="1776943" cy="561035"/>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Install</a:t>
          </a:r>
          <a:endParaRPr lang="en-US" sz="1900" kern="1200" dirty="0"/>
        </a:p>
      </dsp:txBody>
      <dsp:txXfrm>
        <a:off x="22377" y="16432"/>
        <a:ext cx="1744079" cy="528171"/>
      </dsp:txXfrm>
    </dsp:sp>
    <dsp:sp modelId="{1835FA14-7E40-4937-B00C-3144623AE8DE}">
      <dsp:nvSpPr>
        <dsp:cNvPr id="0" name=""/>
        <dsp:cNvSpPr/>
      </dsp:nvSpPr>
      <dsp:spPr>
        <a:xfrm>
          <a:off x="1969128" y="60176"/>
          <a:ext cx="394828" cy="440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969128" y="148312"/>
        <a:ext cx="276380" cy="264410"/>
      </dsp:txXfrm>
    </dsp:sp>
    <dsp:sp modelId="{9868A696-986D-4D4D-A980-50DAE492E0B7}">
      <dsp:nvSpPr>
        <dsp:cNvPr id="0" name=""/>
        <dsp:cNvSpPr/>
      </dsp:nvSpPr>
      <dsp:spPr>
        <a:xfrm>
          <a:off x="2527847" y="0"/>
          <a:ext cx="1776943" cy="561035"/>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Open</a:t>
          </a:r>
          <a:endParaRPr lang="en-US" sz="1900" kern="1200" dirty="0"/>
        </a:p>
      </dsp:txBody>
      <dsp:txXfrm>
        <a:off x="2544279" y="16432"/>
        <a:ext cx="1744079" cy="528171"/>
      </dsp:txXfrm>
    </dsp:sp>
    <dsp:sp modelId="{8238C747-C05A-4C52-9F29-4094E26FFF1A}">
      <dsp:nvSpPr>
        <dsp:cNvPr id="0" name=""/>
        <dsp:cNvSpPr/>
      </dsp:nvSpPr>
      <dsp:spPr>
        <a:xfrm>
          <a:off x="4473940" y="60176"/>
          <a:ext cx="358596" cy="440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73940" y="148312"/>
        <a:ext cx="251017" cy="264410"/>
      </dsp:txXfrm>
    </dsp:sp>
    <dsp:sp modelId="{85B3002E-536F-4D22-8026-514FE4E744A5}">
      <dsp:nvSpPr>
        <dsp:cNvPr id="0" name=""/>
        <dsp:cNvSpPr/>
      </dsp:nvSpPr>
      <dsp:spPr>
        <a:xfrm>
          <a:off x="4981387" y="0"/>
          <a:ext cx="1776943" cy="561035"/>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Select Language</a:t>
          </a:r>
          <a:endParaRPr lang="en-US" sz="1900" kern="1200" dirty="0"/>
        </a:p>
      </dsp:txBody>
      <dsp:txXfrm>
        <a:off x="4997819" y="16432"/>
        <a:ext cx="1744079" cy="528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2B14-1AD8-4590-9B9B-367E0A8F86BD}">
      <dsp:nvSpPr>
        <dsp:cNvPr id="0" name=""/>
        <dsp:cNvSpPr/>
      </dsp:nvSpPr>
      <dsp:spPr>
        <a:xfrm>
          <a:off x="0" y="0"/>
          <a:ext cx="2604379" cy="44438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Select a option</a:t>
          </a:r>
          <a:endParaRPr lang="en-US" sz="2000" kern="1200" dirty="0"/>
        </a:p>
      </dsp:txBody>
      <dsp:txXfrm>
        <a:off x="13016" y="13016"/>
        <a:ext cx="2578347" cy="418350"/>
      </dsp:txXfrm>
    </dsp:sp>
    <dsp:sp modelId="{1835FA14-7E40-4937-B00C-3144623AE8DE}">
      <dsp:nvSpPr>
        <dsp:cNvPr id="0" name=""/>
        <dsp:cNvSpPr/>
      </dsp:nvSpPr>
      <dsp:spPr>
        <a:xfrm>
          <a:off x="2865427" y="0"/>
          <a:ext cx="553422" cy="4443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65427" y="88876"/>
        <a:ext cx="420107" cy="266630"/>
      </dsp:txXfrm>
    </dsp:sp>
    <dsp:sp modelId="{9868A696-986D-4D4D-A980-50DAE492E0B7}">
      <dsp:nvSpPr>
        <dsp:cNvPr id="0" name=""/>
        <dsp:cNvSpPr/>
      </dsp:nvSpPr>
      <dsp:spPr>
        <a:xfrm>
          <a:off x="3648573" y="0"/>
          <a:ext cx="2604379" cy="444382"/>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Cut or Merge</a:t>
          </a:r>
          <a:endParaRPr lang="en-US" sz="2000" kern="1200" dirty="0"/>
        </a:p>
      </dsp:txBody>
      <dsp:txXfrm>
        <a:off x="3661589" y="13016"/>
        <a:ext cx="2578347" cy="418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2B14-1AD8-4590-9B9B-367E0A8F86BD}">
      <dsp:nvSpPr>
        <dsp:cNvPr id="0" name=""/>
        <dsp:cNvSpPr/>
      </dsp:nvSpPr>
      <dsp:spPr>
        <a:xfrm>
          <a:off x="0" y="6355"/>
          <a:ext cx="1244694" cy="85183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Add a video</a:t>
          </a:r>
          <a:endParaRPr lang="en-US" sz="1300" kern="1200" dirty="0"/>
        </a:p>
      </dsp:txBody>
      <dsp:txXfrm>
        <a:off x="24949" y="31304"/>
        <a:ext cx="1194796" cy="801939"/>
      </dsp:txXfrm>
    </dsp:sp>
    <dsp:sp modelId="{1835FA14-7E40-4937-B00C-3144623AE8DE}">
      <dsp:nvSpPr>
        <dsp:cNvPr id="0" name=""/>
        <dsp:cNvSpPr/>
      </dsp:nvSpPr>
      <dsp:spPr>
        <a:xfrm rot="12538">
          <a:off x="1369163" y="281137"/>
          <a:ext cx="263876" cy="3086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69163" y="342730"/>
        <a:ext cx="184713" cy="185210"/>
      </dsp:txXfrm>
    </dsp:sp>
    <dsp:sp modelId="{85B3002E-536F-4D22-8026-514FE4E744A5}">
      <dsp:nvSpPr>
        <dsp:cNvPr id="0" name=""/>
        <dsp:cNvSpPr/>
      </dsp:nvSpPr>
      <dsp:spPr>
        <a:xfrm>
          <a:off x="1742572" y="12711"/>
          <a:ext cx="1244694" cy="85183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Enter start second that you want to start cut</a:t>
          </a:r>
          <a:endParaRPr lang="en-US" sz="1300" kern="1200" dirty="0"/>
        </a:p>
      </dsp:txBody>
      <dsp:txXfrm>
        <a:off x="1767521" y="37660"/>
        <a:ext cx="1194796" cy="801939"/>
      </dsp:txXfrm>
    </dsp:sp>
    <dsp:sp modelId="{4D4E7673-7304-47C7-B0E8-5CE601D22942}">
      <dsp:nvSpPr>
        <dsp:cNvPr id="0" name=""/>
        <dsp:cNvSpPr/>
      </dsp:nvSpPr>
      <dsp:spPr>
        <a:xfrm rot="21587462">
          <a:off x="3111735" y="281082"/>
          <a:ext cx="263876" cy="3086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111735" y="342963"/>
        <a:ext cx="184713" cy="185210"/>
      </dsp:txXfrm>
    </dsp:sp>
    <dsp:sp modelId="{663E4AF0-EEC4-4266-A152-EFFF27386ED1}">
      <dsp:nvSpPr>
        <dsp:cNvPr id="0" name=""/>
        <dsp:cNvSpPr/>
      </dsp:nvSpPr>
      <dsp:spPr>
        <a:xfrm>
          <a:off x="3485144" y="6355"/>
          <a:ext cx="1244694" cy="85183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Enter how many seconds that you want</a:t>
          </a:r>
          <a:endParaRPr lang="en-US" sz="1300" kern="1200" dirty="0"/>
        </a:p>
      </dsp:txBody>
      <dsp:txXfrm>
        <a:off x="3510093" y="31304"/>
        <a:ext cx="1194796" cy="801939"/>
      </dsp:txXfrm>
    </dsp:sp>
    <dsp:sp modelId="{D5014F10-8CE5-4A91-91B1-68C1438D6F54}">
      <dsp:nvSpPr>
        <dsp:cNvPr id="0" name=""/>
        <dsp:cNvSpPr/>
      </dsp:nvSpPr>
      <dsp:spPr>
        <a:xfrm>
          <a:off x="4854308" y="277932"/>
          <a:ext cx="263875" cy="3086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854308" y="339669"/>
        <a:ext cx="184713" cy="185210"/>
      </dsp:txXfrm>
    </dsp:sp>
    <dsp:sp modelId="{37A23756-3CCE-4D8A-BAA4-DC751463EC74}">
      <dsp:nvSpPr>
        <dsp:cNvPr id="0" name=""/>
        <dsp:cNvSpPr/>
      </dsp:nvSpPr>
      <dsp:spPr>
        <a:xfrm>
          <a:off x="5227716" y="6355"/>
          <a:ext cx="1244694" cy="85183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Select saving folder &amp; give a new name</a:t>
          </a:r>
          <a:endParaRPr lang="en-US" sz="1300" kern="1200" dirty="0"/>
        </a:p>
      </dsp:txBody>
      <dsp:txXfrm>
        <a:off x="5252665" y="31304"/>
        <a:ext cx="1194796" cy="801939"/>
      </dsp:txXfrm>
    </dsp:sp>
    <dsp:sp modelId="{26EA425F-8D7F-4807-93C8-477F404ACE7E}">
      <dsp:nvSpPr>
        <dsp:cNvPr id="0" name=""/>
        <dsp:cNvSpPr/>
      </dsp:nvSpPr>
      <dsp:spPr>
        <a:xfrm>
          <a:off x="6596880" y="277932"/>
          <a:ext cx="263875" cy="3086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596880" y="339669"/>
        <a:ext cx="184713" cy="185210"/>
      </dsp:txXfrm>
    </dsp:sp>
    <dsp:sp modelId="{78645DE4-C3AE-4A45-94C7-2938CF2999F9}">
      <dsp:nvSpPr>
        <dsp:cNvPr id="0" name=""/>
        <dsp:cNvSpPr/>
      </dsp:nvSpPr>
      <dsp:spPr>
        <a:xfrm>
          <a:off x="6970289" y="6355"/>
          <a:ext cx="1244694" cy="85183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Press CUT button</a:t>
          </a:r>
          <a:endParaRPr lang="en-US" sz="1300" kern="1200" dirty="0"/>
        </a:p>
      </dsp:txBody>
      <dsp:txXfrm>
        <a:off x="6995238" y="31304"/>
        <a:ext cx="1194796" cy="801939"/>
      </dsp:txXfrm>
    </dsp:sp>
    <dsp:sp modelId="{D1EE0593-7EA7-4964-843A-EF797C10CC58}">
      <dsp:nvSpPr>
        <dsp:cNvPr id="0" name=""/>
        <dsp:cNvSpPr/>
      </dsp:nvSpPr>
      <dsp:spPr>
        <a:xfrm>
          <a:off x="8339453" y="277932"/>
          <a:ext cx="263875" cy="3086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8339453" y="339669"/>
        <a:ext cx="184713" cy="185210"/>
      </dsp:txXfrm>
    </dsp:sp>
    <dsp:sp modelId="{AD434CD4-351E-409B-B09A-F9C0E7DD9A94}">
      <dsp:nvSpPr>
        <dsp:cNvPr id="0" name=""/>
        <dsp:cNvSpPr/>
      </dsp:nvSpPr>
      <dsp:spPr>
        <a:xfrm>
          <a:off x="8712861" y="6355"/>
          <a:ext cx="1244694" cy="85183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Save the </a:t>
          </a:r>
          <a:r>
            <a:rPr lang="en-US" sz="1300" kern="1200" dirty="0" err="1" smtClean="0"/>
            <a:t>cutted</a:t>
          </a:r>
          <a:r>
            <a:rPr lang="en-US" sz="1300" kern="1200" dirty="0" smtClean="0"/>
            <a:t> video </a:t>
          </a:r>
          <a:endParaRPr lang="en-US" sz="1300" kern="1200" dirty="0"/>
        </a:p>
      </dsp:txBody>
      <dsp:txXfrm>
        <a:off x="8737810" y="31304"/>
        <a:ext cx="1194796" cy="801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2B14-1AD8-4590-9B9B-367E0A8F86BD}">
      <dsp:nvSpPr>
        <dsp:cNvPr id="0" name=""/>
        <dsp:cNvSpPr/>
      </dsp:nvSpPr>
      <dsp:spPr>
        <a:xfrm>
          <a:off x="7605" y="0"/>
          <a:ext cx="2273262" cy="68168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the videos</a:t>
          </a:r>
          <a:endParaRPr lang="en-US" sz="1800" kern="1200" dirty="0"/>
        </a:p>
      </dsp:txBody>
      <dsp:txXfrm>
        <a:off x="27571" y="19966"/>
        <a:ext cx="2233330" cy="641748"/>
      </dsp:txXfrm>
    </dsp:sp>
    <dsp:sp modelId="{1835FA14-7E40-4937-B00C-3144623AE8DE}">
      <dsp:nvSpPr>
        <dsp:cNvPr id="0" name=""/>
        <dsp:cNvSpPr/>
      </dsp:nvSpPr>
      <dsp:spPr>
        <a:xfrm>
          <a:off x="2508194" y="58955"/>
          <a:ext cx="481931" cy="5637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508194" y="171709"/>
        <a:ext cx="337352" cy="338261"/>
      </dsp:txXfrm>
    </dsp:sp>
    <dsp:sp modelId="{78645DE4-C3AE-4A45-94C7-2938CF2999F9}">
      <dsp:nvSpPr>
        <dsp:cNvPr id="0" name=""/>
        <dsp:cNvSpPr/>
      </dsp:nvSpPr>
      <dsp:spPr>
        <a:xfrm>
          <a:off x="3190173" y="0"/>
          <a:ext cx="2273262" cy="68168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Press Save</a:t>
          </a:r>
          <a:endParaRPr lang="en-US" sz="1800" kern="1200" dirty="0"/>
        </a:p>
      </dsp:txBody>
      <dsp:txXfrm>
        <a:off x="3210139" y="19966"/>
        <a:ext cx="2233330" cy="641748"/>
      </dsp:txXfrm>
    </dsp:sp>
    <dsp:sp modelId="{D1EE0593-7EA7-4964-843A-EF797C10CC58}">
      <dsp:nvSpPr>
        <dsp:cNvPr id="0" name=""/>
        <dsp:cNvSpPr/>
      </dsp:nvSpPr>
      <dsp:spPr>
        <a:xfrm>
          <a:off x="5690762" y="58955"/>
          <a:ext cx="481931" cy="5637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690762" y="171709"/>
        <a:ext cx="337352" cy="338261"/>
      </dsp:txXfrm>
    </dsp:sp>
    <dsp:sp modelId="{AEEC397E-B4B3-4C7E-8E81-ED0FB3836423}">
      <dsp:nvSpPr>
        <dsp:cNvPr id="0" name=""/>
        <dsp:cNvSpPr/>
      </dsp:nvSpPr>
      <dsp:spPr>
        <a:xfrm>
          <a:off x="6372741" y="0"/>
          <a:ext cx="2273262" cy="68168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Save the merged video</a:t>
          </a:r>
          <a:endParaRPr lang="en-US" sz="1800" kern="1200" dirty="0"/>
        </a:p>
      </dsp:txBody>
      <dsp:txXfrm>
        <a:off x="6392707" y="19966"/>
        <a:ext cx="2233330" cy="6417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Easy video maker</a:t>
            </a:r>
            <a:endParaRPr lang="en-US" dirty="0"/>
          </a:p>
        </p:txBody>
      </p:sp>
      <p:sp>
        <p:nvSpPr>
          <p:cNvPr id="3" name="Subtitle 2"/>
          <p:cNvSpPr>
            <a:spLocks noGrp="1"/>
          </p:cNvSpPr>
          <p:nvPr>
            <p:ph type="subTitle" idx="1"/>
          </p:nvPr>
        </p:nvSpPr>
        <p:spPr/>
        <p:txBody>
          <a:bodyPr/>
          <a:lstStyle/>
          <a:p>
            <a:r>
              <a:rPr lang="en-US" dirty="0" smtClean="0"/>
              <a:t>Video cutting &amp; merging tool</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747368" y="4197456"/>
            <a:ext cx="2233687" cy="1909383"/>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82756">
            <a:off x="9613880" y="468716"/>
            <a:ext cx="2234768" cy="2181134"/>
          </a:xfrm>
          <a:prstGeom prst="rect">
            <a:avLst/>
          </a:prstGeom>
          <a:ln>
            <a:noFill/>
          </a:ln>
          <a:effectLst>
            <a:softEdge rad="112500"/>
          </a:effectLst>
        </p:spPr>
      </p:pic>
    </p:spTree>
    <p:extLst>
      <p:ext uri="{BB962C8B-B14F-4D97-AF65-F5344CB8AC3E}">
        <p14:creationId xmlns:p14="http://schemas.microsoft.com/office/powerpoint/2010/main" val="379485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a:xfrm>
            <a:off x="1249123" y="2036887"/>
            <a:ext cx="10178322" cy="3593591"/>
          </a:xfrm>
        </p:spPr>
        <p:txBody>
          <a:bodyPr>
            <a:normAutofit/>
          </a:bodyPr>
          <a:lstStyle/>
          <a:p>
            <a:pPr marL="0" indent="0">
              <a:buNone/>
            </a:pPr>
            <a:r>
              <a:rPr lang="en-US" sz="2400" dirty="0"/>
              <a:t>Number of video editing related tools available today, but they are containing only English language. They do not offer any other languages. In our project we are going to develop a video cut and merging tool which contains all three languages in our country such as English, Sinhala and Tamil. And it will give easiness to do some specific tasks such as cut and merge videos.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1257339" y="5238787"/>
            <a:ext cx="1622873" cy="1387252"/>
          </a:xfrm>
          <a:prstGeom prst="rect">
            <a:avLst/>
          </a:prstGeom>
          <a:ln>
            <a:noFill/>
          </a:ln>
          <a:effectLst>
            <a:softEdge rad="112500"/>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3001091" y="5193784"/>
            <a:ext cx="1622873" cy="1387252"/>
          </a:xfrm>
          <a:prstGeom prst="rect">
            <a:avLst/>
          </a:prstGeom>
          <a:ln>
            <a:noFill/>
          </a:ln>
          <a:effectLst>
            <a:softEdge rad="112500"/>
          </a:effectLst>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4772168" y="5216285"/>
            <a:ext cx="1622873" cy="1387252"/>
          </a:xfrm>
          <a:prstGeom prst="rect">
            <a:avLst/>
          </a:prstGeom>
          <a:ln>
            <a:noFill/>
          </a:ln>
          <a:effectLst>
            <a:softEdge rad="112500"/>
          </a:effectLst>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6566638" y="5274685"/>
            <a:ext cx="1622873" cy="1387252"/>
          </a:xfrm>
          <a:prstGeom prst="rect">
            <a:avLst/>
          </a:prstGeom>
          <a:ln>
            <a:noFill/>
          </a:ln>
          <a:effectLst>
            <a:softEdge rad="112500"/>
          </a:effectLst>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8361108" y="5298985"/>
            <a:ext cx="1622873" cy="1387252"/>
          </a:xfrm>
          <a:prstGeom prst="rect">
            <a:avLst/>
          </a:prstGeom>
          <a:ln>
            <a:noFill/>
          </a:ln>
          <a:effectLst>
            <a:softEdge rad="112500"/>
          </a:effectLst>
        </p:spPr>
      </p:pic>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5674" t="20552" r="16203" b="19415"/>
          <a:stretch/>
        </p:blipFill>
        <p:spPr>
          <a:xfrm rot="20424277">
            <a:off x="10081467" y="5298984"/>
            <a:ext cx="1622873" cy="1387252"/>
          </a:xfrm>
          <a:prstGeom prst="rect">
            <a:avLst/>
          </a:prstGeom>
          <a:ln>
            <a:noFill/>
          </a:ln>
          <a:effectLst>
            <a:softEdge rad="112500"/>
          </a:effectLst>
        </p:spPr>
      </p:pic>
    </p:spTree>
    <p:extLst>
      <p:ext uri="{BB962C8B-B14F-4D97-AF65-F5344CB8AC3E}">
        <p14:creationId xmlns:p14="http://schemas.microsoft.com/office/powerpoint/2010/main" val="993120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6" y="0"/>
            <a:ext cx="10994571" cy="6857999"/>
          </a:xfrm>
          <a:prstGeom prst="rect">
            <a:avLst/>
          </a:prstGeom>
        </p:spPr>
      </p:pic>
      <p:sp>
        <p:nvSpPr>
          <p:cNvPr id="3" name="Title 1"/>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smtClean="0"/>
              <a:t>objectives</a:t>
            </a:r>
            <a:endParaRPr lang="en-US" dirty="0"/>
          </a:p>
        </p:txBody>
      </p:sp>
      <p:sp>
        <p:nvSpPr>
          <p:cNvPr id="4" name="Content Placeholder 3"/>
          <p:cNvSpPr txBox="1">
            <a:spLocks/>
          </p:cNvSpPr>
          <p:nvPr/>
        </p:nvSpPr>
        <p:spPr>
          <a:xfrm>
            <a:off x="1251678" y="1874517"/>
            <a:ext cx="7293231" cy="4478986"/>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q"/>
            </a:pPr>
            <a:r>
              <a:rPr lang="en-US" sz="2400" dirty="0"/>
              <a:t>When our project is fulfilled public can be able to get more benefits. It will contain a good user friendly interface and it will contains easy functionalities for user</a:t>
            </a:r>
            <a:r>
              <a:rPr lang="en-US" sz="2400" dirty="0" smtClean="0"/>
              <a:t>.</a:t>
            </a:r>
          </a:p>
          <a:p>
            <a:pPr>
              <a:buFont typeface="Wingdings" panose="05000000000000000000" pitchFamily="2" charset="2"/>
              <a:buChar char="q"/>
            </a:pPr>
            <a:r>
              <a:rPr lang="en-US" sz="2400" dirty="0"/>
              <a:t>We are mainly focus on two main operations</a:t>
            </a:r>
            <a:r>
              <a:rPr lang="en-US" sz="2400" dirty="0" smtClean="0"/>
              <a:t>.</a:t>
            </a:r>
          </a:p>
          <a:p>
            <a:pPr>
              <a:buFont typeface="Wingdings" panose="05000000000000000000" pitchFamily="2" charset="2"/>
              <a:buChar char="q"/>
            </a:pPr>
            <a:r>
              <a:rPr lang="en-US" sz="2400" dirty="0"/>
              <a:t>If anyone wants to cut and merge they can do it according to the buttons</a:t>
            </a:r>
            <a:r>
              <a:rPr lang="en-US" sz="2400" dirty="0" smtClean="0"/>
              <a:t>.</a:t>
            </a:r>
          </a:p>
          <a:p>
            <a:pPr>
              <a:buFont typeface="Wingdings" panose="05000000000000000000" pitchFamily="2" charset="2"/>
              <a:buChar char="q"/>
            </a:pPr>
            <a:r>
              <a:rPr lang="en-US" sz="2400" dirty="0"/>
              <a:t>We hope that when this project fulfilled it will make user happy. </a:t>
            </a:r>
          </a:p>
        </p:txBody>
      </p:sp>
    </p:spTree>
    <p:extLst>
      <p:ext uri="{BB962C8B-B14F-4D97-AF65-F5344CB8AC3E}">
        <p14:creationId xmlns:p14="http://schemas.microsoft.com/office/powerpoint/2010/main" val="531579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1"/>
            <a:ext cx="10172700" cy="841048"/>
          </a:xfrm>
        </p:spPr>
        <p:txBody>
          <a:bodyPr>
            <a:normAutofit/>
          </a:bodyPr>
          <a:lstStyle/>
          <a:p>
            <a:r>
              <a:rPr lang="en-US" dirty="0" smtClean="0"/>
              <a:t>Features</a:t>
            </a:r>
            <a:endParaRPr lang="en-US" dirty="0"/>
          </a:p>
        </p:txBody>
      </p:sp>
      <p:sp>
        <p:nvSpPr>
          <p:cNvPr id="3" name="Text Placeholder 2"/>
          <p:cNvSpPr>
            <a:spLocks noGrp="1"/>
          </p:cNvSpPr>
          <p:nvPr>
            <p:ph type="body" idx="1"/>
          </p:nvPr>
        </p:nvSpPr>
        <p:spPr>
          <a:xfrm>
            <a:off x="1257300" y="1394576"/>
            <a:ext cx="4800600" cy="632529"/>
          </a:xfrm>
        </p:spPr>
        <p:txBody>
          <a:bodyPr/>
          <a:lstStyle/>
          <a:p>
            <a:r>
              <a:rPr lang="en-US" sz="2800" dirty="0"/>
              <a:t>Video cutting</a:t>
            </a:r>
            <a:endParaRPr lang="en-US" sz="2800" dirty="0"/>
          </a:p>
        </p:txBody>
      </p:sp>
      <p:sp>
        <p:nvSpPr>
          <p:cNvPr id="4" name="Content Placeholder 3"/>
          <p:cNvSpPr>
            <a:spLocks noGrp="1"/>
          </p:cNvSpPr>
          <p:nvPr>
            <p:ph sz="half" idx="2"/>
          </p:nvPr>
        </p:nvSpPr>
        <p:spPr>
          <a:xfrm>
            <a:off x="1257300" y="2093719"/>
            <a:ext cx="4800600" cy="4435267"/>
          </a:xfrm>
        </p:spPr>
        <p:txBody>
          <a:bodyPr/>
          <a:lstStyle/>
          <a:p>
            <a:pPr marL="0" indent="0">
              <a:buNone/>
            </a:pPr>
            <a:r>
              <a:rPr lang="en-US" dirty="0"/>
              <a:t>Video cut is the process of removing the head and/or the tail of the video clip. </a:t>
            </a:r>
          </a:p>
          <a:p>
            <a:pPr marL="0" indent="0">
              <a:buNone/>
            </a:pPr>
            <a:r>
              <a:rPr lang="en-US" dirty="0"/>
              <a:t>Video cut also known as trim, split and splice. </a:t>
            </a:r>
            <a:endParaRPr lang="en-US" dirty="0"/>
          </a:p>
        </p:txBody>
      </p:sp>
      <p:sp>
        <p:nvSpPr>
          <p:cNvPr id="5" name="Text Placeholder 4"/>
          <p:cNvSpPr>
            <a:spLocks noGrp="1"/>
          </p:cNvSpPr>
          <p:nvPr>
            <p:ph type="body" sz="quarter" idx="3"/>
          </p:nvPr>
        </p:nvSpPr>
        <p:spPr>
          <a:xfrm>
            <a:off x="6624828" y="1394576"/>
            <a:ext cx="4800600" cy="632529"/>
          </a:xfrm>
        </p:spPr>
        <p:txBody>
          <a:bodyPr/>
          <a:lstStyle/>
          <a:p>
            <a:r>
              <a:rPr lang="en-US" sz="2800" dirty="0" smtClean="0"/>
              <a:t>Video merging</a:t>
            </a:r>
            <a:endParaRPr lang="en-US" sz="2800" dirty="0"/>
          </a:p>
        </p:txBody>
      </p:sp>
      <p:sp>
        <p:nvSpPr>
          <p:cNvPr id="6" name="Content Placeholder 5"/>
          <p:cNvSpPr>
            <a:spLocks noGrp="1"/>
          </p:cNvSpPr>
          <p:nvPr>
            <p:ph sz="quarter" idx="4"/>
          </p:nvPr>
        </p:nvSpPr>
        <p:spPr>
          <a:xfrm>
            <a:off x="6633864" y="2093718"/>
            <a:ext cx="4800600" cy="4435267"/>
          </a:xfrm>
        </p:spPr>
        <p:txBody>
          <a:bodyPr/>
          <a:lstStyle/>
          <a:p>
            <a:pPr marL="0" indent="0">
              <a:buNone/>
            </a:pPr>
            <a:r>
              <a:rPr lang="en-US" dirty="0" smtClean="0"/>
              <a:t>Video </a:t>
            </a:r>
            <a:r>
              <a:rPr lang="en-US" dirty="0"/>
              <a:t>Merge is the process of combining or joining multiple video files into a single video file.</a:t>
            </a:r>
            <a:endParaRPr lang="en-US" dirty="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768" y="3982341"/>
            <a:ext cx="2501608" cy="22222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181" y="3982341"/>
            <a:ext cx="4162899" cy="1994722"/>
          </a:xfrm>
          <a:prstGeom prst="rect">
            <a:avLst/>
          </a:prstGeom>
        </p:spPr>
      </p:pic>
    </p:spTree>
    <p:extLst>
      <p:ext uri="{BB962C8B-B14F-4D97-AF65-F5344CB8AC3E}">
        <p14:creationId xmlns:p14="http://schemas.microsoft.com/office/powerpoint/2010/main" val="95378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3" name="Diagram 2"/>
          <p:cNvGraphicFramePr/>
          <p:nvPr>
            <p:extLst>
              <p:ext uri="{D42A27DB-BD31-4B8C-83A1-F6EECF244321}">
                <p14:modId xmlns:p14="http://schemas.microsoft.com/office/powerpoint/2010/main" val="4080751855"/>
              </p:ext>
            </p:extLst>
          </p:nvPr>
        </p:nvGraphicFramePr>
        <p:xfrm>
          <a:off x="1362773" y="1532685"/>
          <a:ext cx="6764277" cy="561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txBox="1">
            <a:spLocks/>
          </p:cNvSpPr>
          <p:nvPr/>
        </p:nvSpPr>
        <p:spPr>
          <a:xfrm>
            <a:off x="1358783" y="2243559"/>
            <a:ext cx="3725081" cy="576547"/>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800" b="1" dirty="0" smtClean="0"/>
              <a:t>If select English as language</a:t>
            </a:r>
            <a:endParaRPr lang="en-US" sz="1800" b="1" dirty="0"/>
          </a:p>
        </p:txBody>
      </p:sp>
      <p:graphicFrame>
        <p:nvGraphicFramePr>
          <p:cNvPr id="6" name="Diagram 5"/>
          <p:cNvGraphicFramePr/>
          <p:nvPr>
            <p:extLst>
              <p:ext uri="{D42A27DB-BD31-4B8C-83A1-F6EECF244321}">
                <p14:modId xmlns:p14="http://schemas.microsoft.com/office/powerpoint/2010/main" val="1543198072"/>
              </p:ext>
            </p:extLst>
          </p:nvPr>
        </p:nvGraphicFramePr>
        <p:xfrm>
          <a:off x="1358783" y="2820106"/>
          <a:ext cx="6252953" cy="4443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Content Placeholder 3"/>
          <p:cNvSpPr txBox="1">
            <a:spLocks/>
          </p:cNvSpPr>
          <p:nvPr/>
        </p:nvSpPr>
        <p:spPr>
          <a:xfrm>
            <a:off x="1358782" y="3438553"/>
            <a:ext cx="3725081" cy="576547"/>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800" b="1" dirty="0" smtClean="0"/>
              <a:t>If select cut option</a:t>
            </a:r>
            <a:endParaRPr lang="en-US" sz="1800" b="1" dirty="0"/>
          </a:p>
        </p:txBody>
      </p:sp>
      <p:graphicFrame>
        <p:nvGraphicFramePr>
          <p:cNvPr id="8" name="Diagram 7"/>
          <p:cNvGraphicFramePr/>
          <p:nvPr>
            <p:extLst>
              <p:ext uri="{D42A27DB-BD31-4B8C-83A1-F6EECF244321}">
                <p14:modId xmlns:p14="http://schemas.microsoft.com/office/powerpoint/2010/main" val="1778480307"/>
              </p:ext>
            </p:extLst>
          </p:nvPr>
        </p:nvGraphicFramePr>
        <p:xfrm>
          <a:off x="1362061" y="3955429"/>
          <a:ext cx="9957556" cy="8645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Content Placeholder 3"/>
          <p:cNvSpPr txBox="1">
            <a:spLocks/>
          </p:cNvSpPr>
          <p:nvPr/>
        </p:nvSpPr>
        <p:spPr>
          <a:xfrm>
            <a:off x="1358781" y="5002589"/>
            <a:ext cx="3725081" cy="576547"/>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800" b="1" dirty="0" smtClean="0"/>
              <a:t>If select merge option</a:t>
            </a:r>
            <a:endParaRPr lang="en-US" sz="1800" b="1" dirty="0"/>
          </a:p>
        </p:txBody>
      </p:sp>
      <p:graphicFrame>
        <p:nvGraphicFramePr>
          <p:cNvPr id="10" name="Diagram 9"/>
          <p:cNvGraphicFramePr/>
          <p:nvPr>
            <p:extLst>
              <p:ext uri="{D42A27DB-BD31-4B8C-83A1-F6EECF244321}">
                <p14:modId xmlns:p14="http://schemas.microsoft.com/office/powerpoint/2010/main" val="982645846"/>
              </p:ext>
            </p:extLst>
          </p:nvPr>
        </p:nvGraphicFramePr>
        <p:xfrm>
          <a:off x="1358781" y="5528846"/>
          <a:ext cx="8653610" cy="68168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450376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4"/>
            <a:ext cx="10178322" cy="1492132"/>
          </a:xfrm>
        </p:spPr>
        <p:txBody>
          <a:bodyPr/>
          <a:lstStyle/>
          <a:p>
            <a:r>
              <a:rPr lang="en-US" dirty="0" err="1" smtClean="0"/>
              <a:t>Ui</a:t>
            </a:r>
            <a:r>
              <a:rPr lang="en-US" dirty="0" smtClean="0"/>
              <a:t> designs</a:t>
            </a:r>
            <a:endParaRPr lang="en-US" dirty="0"/>
          </a:p>
        </p:txBody>
      </p:sp>
      <p:sp>
        <p:nvSpPr>
          <p:cNvPr id="7" name="Content Placeholder 3"/>
          <p:cNvSpPr txBox="1">
            <a:spLocks/>
          </p:cNvSpPr>
          <p:nvPr/>
        </p:nvSpPr>
        <p:spPr>
          <a:xfrm>
            <a:off x="1846120" y="5866982"/>
            <a:ext cx="3725081" cy="576547"/>
          </a:xfrm>
          <a:prstGeom prst="rect">
            <a:avLst/>
          </a:prstGeom>
        </p:spPr>
        <p:txBody>
          <a:bodyPr>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400" b="1" dirty="0" smtClean="0"/>
              <a:t>Selecting language window</a:t>
            </a:r>
            <a:endParaRPr lang="en-US" sz="2400" b="1" dirty="0"/>
          </a:p>
        </p:txBody>
      </p:sp>
      <p:sp>
        <p:nvSpPr>
          <p:cNvPr id="8" name="Content Placeholder 3"/>
          <p:cNvSpPr txBox="1">
            <a:spLocks/>
          </p:cNvSpPr>
          <p:nvPr/>
        </p:nvSpPr>
        <p:spPr>
          <a:xfrm>
            <a:off x="7254183" y="5866982"/>
            <a:ext cx="3725081" cy="576547"/>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400" b="1" dirty="0" smtClean="0"/>
              <a:t>Selecting option window</a:t>
            </a:r>
            <a:endParaRPr lang="en-US" sz="2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41" t="693" r="581" b="1147"/>
          <a:stretch/>
        </p:blipFill>
        <p:spPr>
          <a:xfrm>
            <a:off x="6751178" y="1319681"/>
            <a:ext cx="4785644" cy="4413903"/>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278" t="1246" r="1352" b="1683"/>
          <a:stretch/>
        </p:blipFill>
        <p:spPr>
          <a:xfrm>
            <a:off x="1277101" y="1319681"/>
            <a:ext cx="5082613" cy="4413903"/>
          </a:xfrm>
          <a:prstGeom prst="rect">
            <a:avLst/>
          </a:prstGeom>
        </p:spPr>
      </p:pic>
    </p:spTree>
    <p:extLst>
      <p:ext uri="{BB962C8B-B14F-4D97-AF65-F5344CB8AC3E}">
        <p14:creationId xmlns:p14="http://schemas.microsoft.com/office/powerpoint/2010/main" val="3848100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7101556" y="1602631"/>
            <a:ext cx="3725081" cy="576547"/>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400" b="1" dirty="0" smtClean="0"/>
              <a:t>Video cutting window</a:t>
            </a:r>
            <a:endParaRPr lang="en-US" sz="2400" b="1" dirty="0"/>
          </a:p>
        </p:txBody>
      </p:sp>
      <p:sp>
        <p:nvSpPr>
          <p:cNvPr id="7" name="Content Placeholder 3"/>
          <p:cNvSpPr txBox="1">
            <a:spLocks/>
          </p:cNvSpPr>
          <p:nvPr/>
        </p:nvSpPr>
        <p:spPr>
          <a:xfrm>
            <a:off x="1750464" y="4894750"/>
            <a:ext cx="3725081" cy="576547"/>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400" b="1" dirty="0" smtClean="0"/>
              <a:t>Video merging window</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0" t="1" r="594" b="676"/>
          <a:stretch/>
        </p:blipFill>
        <p:spPr>
          <a:xfrm>
            <a:off x="1204958" y="521294"/>
            <a:ext cx="5315568" cy="29091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41" t="540" r="696" b="1061"/>
          <a:stretch/>
        </p:blipFill>
        <p:spPr>
          <a:xfrm>
            <a:off x="6127662" y="3631963"/>
            <a:ext cx="5340794" cy="2973936"/>
          </a:xfrm>
          <a:prstGeom prst="rect">
            <a:avLst/>
          </a:prstGeom>
        </p:spPr>
      </p:pic>
    </p:spTree>
    <p:extLst>
      <p:ext uri="{BB962C8B-B14F-4D97-AF65-F5344CB8AC3E}">
        <p14:creationId xmlns:p14="http://schemas.microsoft.com/office/powerpoint/2010/main" val="2881761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5854" y="0"/>
            <a:ext cx="11006983" cy="6858000"/>
          </a:xfrm>
          <a:prstGeom prst="rect">
            <a:avLst/>
          </a:prstGeom>
        </p:spPr>
      </p:pic>
      <p:sp>
        <p:nvSpPr>
          <p:cNvPr id="2" name="Title 1"/>
          <p:cNvSpPr>
            <a:spLocks noGrp="1"/>
          </p:cNvSpPr>
          <p:nvPr>
            <p:ph type="title"/>
          </p:nvPr>
        </p:nvSpPr>
        <p:spPr/>
        <p:txBody>
          <a:bodyPr/>
          <a:lstStyle/>
          <a:p>
            <a:r>
              <a:rPr lang="en-US" dirty="0" smtClean="0"/>
              <a:t>Members – Team 07</a:t>
            </a:r>
            <a:endParaRPr lang="en-US" dirty="0"/>
          </a:p>
        </p:txBody>
      </p:sp>
      <p:sp>
        <p:nvSpPr>
          <p:cNvPr id="5" name="Content Placeholder 3"/>
          <p:cNvSpPr txBox="1">
            <a:spLocks/>
          </p:cNvSpPr>
          <p:nvPr/>
        </p:nvSpPr>
        <p:spPr>
          <a:xfrm>
            <a:off x="1251678" y="2308989"/>
            <a:ext cx="5239403" cy="3619500"/>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sz="2400" dirty="0" smtClean="0"/>
              <a:t>2017/ICT/02 – R.M.S.S.P. Balasooriya </a:t>
            </a:r>
          </a:p>
          <a:p>
            <a:pPr marL="457200" indent="-457200">
              <a:buFont typeface="+mj-lt"/>
              <a:buAutoNum type="arabicPeriod"/>
            </a:pPr>
            <a:r>
              <a:rPr lang="en-US" sz="2400" dirty="0" smtClean="0"/>
              <a:t>2017/ICT/32 – G.M.S. Kulathunga</a:t>
            </a:r>
          </a:p>
          <a:p>
            <a:pPr marL="457200" indent="-457200">
              <a:buFont typeface="+mj-lt"/>
              <a:buAutoNum type="arabicPeriod"/>
            </a:pPr>
            <a:r>
              <a:rPr lang="en-US" sz="2400" dirty="0" smtClean="0"/>
              <a:t>2017/ICT/45 – I.A.T.S. Premathilaka</a:t>
            </a:r>
          </a:p>
          <a:p>
            <a:pPr marL="457200" indent="-457200">
              <a:buFont typeface="+mj-lt"/>
              <a:buAutoNum type="arabicPeriod"/>
            </a:pPr>
            <a:r>
              <a:rPr lang="en-US" sz="2400" dirty="0" smtClean="0"/>
              <a:t>2017/ICT/77 – V. Thivaharan</a:t>
            </a:r>
          </a:p>
          <a:p>
            <a:pPr marL="457200" indent="-457200">
              <a:buFont typeface="+mj-lt"/>
              <a:buAutoNum type="arabicPeriod"/>
            </a:pPr>
            <a:r>
              <a:rPr lang="en-US" sz="2400" dirty="0" smtClean="0"/>
              <a:t>2017/ICT/85 – V. Gejaani</a:t>
            </a:r>
          </a:p>
          <a:p>
            <a:pPr marL="457200" indent="-457200">
              <a:buFont typeface="+mj-lt"/>
              <a:buAutoNum type="arabicPeriod"/>
            </a:pPr>
            <a:endParaRPr lang="en-US" sz="2400" dirty="0" smtClean="0"/>
          </a:p>
        </p:txBody>
      </p:sp>
    </p:spTree>
    <p:extLst>
      <p:ext uri="{BB962C8B-B14F-4D97-AF65-F5344CB8AC3E}">
        <p14:creationId xmlns:p14="http://schemas.microsoft.com/office/powerpoint/2010/main" val="2782352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6" y="0"/>
            <a:ext cx="10994571" cy="6857999"/>
          </a:xfrm>
          <a:prstGeom prst="rect">
            <a:avLst/>
          </a:prstGeom>
        </p:spPr>
      </p:pic>
      <p:sp>
        <p:nvSpPr>
          <p:cNvPr id="3" name="Title 1"/>
          <p:cNvSpPr txBox="1">
            <a:spLocks/>
          </p:cNvSpPr>
          <p:nvPr/>
        </p:nvSpPr>
        <p:spPr>
          <a:xfrm rot="20806393">
            <a:off x="2444096" y="1202819"/>
            <a:ext cx="6264068" cy="431562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11500" dirty="0" smtClean="0"/>
              <a:t>Thank you !!!</a:t>
            </a:r>
            <a:endParaRPr lang="en-US" sz="11500" dirty="0"/>
          </a:p>
        </p:txBody>
      </p:sp>
    </p:spTree>
    <p:extLst>
      <p:ext uri="{BB962C8B-B14F-4D97-AF65-F5344CB8AC3E}">
        <p14:creationId xmlns:p14="http://schemas.microsoft.com/office/powerpoint/2010/main" val="1037670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377</TotalTime>
  <Words>315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Impact</vt:lpstr>
      <vt:lpstr>Wingdings</vt:lpstr>
      <vt:lpstr>Badge</vt:lpstr>
      <vt:lpstr>Easy video maker</vt:lpstr>
      <vt:lpstr>introduction</vt:lpstr>
      <vt:lpstr>PowerPoint Presentation</vt:lpstr>
      <vt:lpstr>Features</vt:lpstr>
      <vt:lpstr>process</vt:lpstr>
      <vt:lpstr>Ui designs</vt:lpstr>
      <vt:lpstr>PowerPoint Presentation</vt:lpstr>
      <vt:lpstr>Members – Team 07</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MORIN</dc:creator>
  <cp:lastModifiedBy>MORIN</cp:lastModifiedBy>
  <cp:revision>35</cp:revision>
  <dcterms:created xsi:type="dcterms:W3CDTF">2020-12-11T07:07:34Z</dcterms:created>
  <dcterms:modified xsi:type="dcterms:W3CDTF">2021-01-02T15:56:33Z</dcterms:modified>
</cp:coreProperties>
</file>