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0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C8-E223-400C-8103-92CC608C7394}" type="datetimeFigureOut">
              <a:rPr lang="en-US" smtClean="0"/>
              <a:t>09-Jun-15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04FA-090A-4F23-877C-E5FA256A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jpeg"/><Relationship Id="rId12" Type="http://schemas.openxmlformats.org/officeDocument/2006/relationships/image" Target="../media/image21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19.jpe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jpeg"/><Relationship Id="rId12" Type="http://schemas.openxmlformats.org/officeDocument/2006/relationships/image" Target="../media/image24.jpe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22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image" Target="../media/image25.jpe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6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png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4.jpe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11.png"/><Relationship Id="rId15" Type="http://schemas.openxmlformats.org/officeDocument/2006/relationships/image" Target="../media/image32.png"/><Relationship Id="rId10" Type="http://schemas.openxmlformats.org/officeDocument/2006/relationships/image" Target="../media/image2.png"/><Relationship Id="rId19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33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653" y="1674562"/>
            <a:ext cx="4142342" cy="4494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81715" y="1674563"/>
            <a:ext cx="4726680" cy="44947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4227" y="2401677"/>
            <a:ext cx="3316077" cy="48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54227" y="3316077"/>
            <a:ext cx="3316077" cy="48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815" y="198463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11764" y="4765748"/>
            <a:ext cx="7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54208" y="4765748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42599" y="4765748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21227" y="2014206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1227" y="2922697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9784" y="1963567"/>
            <a:ext cx="23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9784" y="2579545"/>
            <a:ext cx="12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49784" y="3154398"/>
            <a:ext cx="21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39425" y="3662423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39425" y="4183286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15440" y="4034222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53265" y="4089493"/>
            <a:ext cx="90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29815" y="259956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29814" y="3186272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29813" y="3728363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9812" y="4235645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13192" y="5436790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76216" y="511033"/>
            <a:ext cx="7283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Social Network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76262" y="2468451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ohn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76262" y="3376942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44516" y="1971316"/>
            <a:ext cx="215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48892" y="2649515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28171" y="3230086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28171" y="3725817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Parsley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28170" y="4252319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johnny@gmail.com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9593698" y="485660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497905" y="4858625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7546009" y="4874385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7577971" y="4909873"/>
            <a:ext cx="111346" cy="10122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239425" y="4716732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92333" y="1925704"/>
            <a:ext cx="5057604" cy="345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21660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 Change Password</a:t>
            </a:r>
            <a:endParaRPr lang="en-US" sz="4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84389" y="2460789"/>
            <a:ext cx="150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password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2847" y="3017497"/>
            <a:ext cx="163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641256" y="2460789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1256" y="3056941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85383" y="4478816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Changes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6250" y="2465783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1256" y="3040254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83" y="374143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667127" y="3624215"/>
            <a:ext cx="19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642898" y="3662493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642898" y="3645806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***********</a:t>
            </a:r>
          </a:p>
        </p:txBody>
      </p:sp>
    </p:spTree>
    <p:extLst>
      <p:ext uri="{BB962C8B-B14F-4D97-AF65-F5344CB8AC3E}">
        <p14:creationId xmlns:p14="http://schemas.microsoft.com/office/powerpoint/2010/main" val="6034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8" name="Rectangle 127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40925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8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3" name="Rectangle 2"/>
          <p:cNvSpPr/>
          <p:nvPr/>
        </p:nvSpPr>
        <p:spPr>
          <a:xfrm>
            <a:off x="3084607" y="4533661"/>
            <a:ext cx="2926388" cy="1438466"/>
          </a:xfrm>
          <a:prstGeom prst="rect">
            <a:avLst/>
          </a:prstGeom>
          <a:solidFill>
            <a:schemeClr val="bg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4" descr="http://www.lesnabis.net/cen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92" y="4758283"/>
            <a:ext cx="922359" cy="97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50" y="4235808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288600" y="4758283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pic>
        <p:nvPicPr>
          <p:cNvPr id="3074" name="Picture 2" descr="http://files.softicons.com/download/sport-icons/pretty-office-vii-icons-by-custom-icon-design/png/256x256/Ma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12" y="4799477"/>
            <a:ext cx="266911" cy="2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4323992" y="5316996"/>
            <a:ext cx="1369092" cy="345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Invite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24867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Oval 115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Jack_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2" name="Rectangle 1"/>
          <p:cNvSpPr/>
          <p:nvPr/>
        </p:nvSpPr>
        <p:spPr>
          <a:xfrm>
            <a:off x="8313671" y="573724"/>
            <a:ext cx="2515909" cy="152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260" y="345009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937" y="732551"/>
            <a:ext cx="492616" cy="482260"/>
          </a:xfrm>
          <a:prstGeom prst="rect">
            <a:avLst/>
          </a:prstGeom>
          <a:noFill/>
          <a:ln w="15875"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8949190" y="673895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pic>
        <p:nvPicPr>
          <p:cNvPr id="4098" name="Picture 2" descr="http://www.illuminatiagenda.com/wp-content/uploads/2013/01/jackie-chan-illuminat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00" y="1338098"/>
            <a:ext cx="499253" cy="4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8949190" y="1336606"/>
            <a:ext cx="14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Jackie Chan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553691" y="1256557"/>
            <a:ext cx="19523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553691" y="1841311"/>
            <a:ext cx="19523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4010" y="1826246"/>
            <a:ext cx="16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2 results total</a:t>
            </a:r>
            <a:endParaRPr lang="en-US" sz="1200" b="1" i="1" u="sng" dirty="0"/>
          </a:p>
        </p:txBody>
      </p:sp>
      <p:sp>
        <p:nvSpPr>
          <p:cNvPr id="81" name="Rectangle 80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396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312727" y="3401136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Oval 131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5" y="2167051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61" name="Rectangle 60"/>
          <p:cNvSpPr/>
          <p:nvPr/>
        </p:nvSpPr>
        <p:spPr>
          <a:xfrm>
            <a:off x="3043877" y="609377"/>
            <a:ext cx="3523700" cy="997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766855" y="650929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Eddie Murphy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3283897" y="1315360"/>
            <a:ext cx="304511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http://cdn.idigitaltimes.com/sites/idigitaltimes.com/files/2014/08/28/2012/08/31/1181-eddie-murphy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64" y="709197"/>
            <a:ext cx="493705" cy="49370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207299" y="1329652"/>
            <a:ext cx="16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1 result total</a:t>
            </a:r>
            <a:endParaRPr lang="en-US" sz="1200" b="1" i="1" u="sng" dirty="0"/>
          </a:p>
        </p:txBody>
      </p:sp>
      <p:sp>
        <p:nvSpPr>
          <p:cNvPr id="78" name="Rectangle 77"/>
          <p:cNvSpPr/>
          <p:nvPr/>
        </p:nvSpPr>
        <p:spPr>
          <a:xfrm>
            <a:off x="3955352" y="1024124"/>
            <a:ext cx="940062" cy="236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Accept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2428" y="1028273"/>
            <a:ext cx="940062" cy="236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Reject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76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91" y="1202456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5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396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noFill/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312727" y="3412711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Oval 130"/>
          <p:cNvSpPr/>
          <p:nvPr/>
        </p:nvSpPr>
        <p:spPr>
          <a:xfrm>
            <a:off x="3260926" y="345247"/>
            <a:ext cx="205988" cy="1939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88" y="344774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7144" y="2165253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51832" y="235240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03" y="2643672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18:22:35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24715" y="316104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I challenge John Cena to a deathmatch!</a:t>
            </a:r>
            <a:endParaRPr lang="en-US" noProof="1"/>
          </a:p>
        </p:txBody>
      </p:sp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6" y="3515846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3503902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614523" y="3462368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7577" y="3461599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62" y="2322151"/>
            <a:ext cx="696817" cy="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65506" y="3932794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66" y="4490527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885753" y="4437049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3572" y="4381701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What did you just say to me!?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3015038" y="4062541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Cena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8659" y="4069476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19:03:00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5202296" y="3463937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50551" y="4448066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News Feed</a:t>
            </a:r>
            <a:endParaRPr lang="en-US" sz="4000" dirty="0"/>
          </a:p>
        </p:txBody>
      </p:sp>
      <p:pic>
        <p:nvPicPr>
          <p:cNvPr id="2052" name="Picture 4" descr="http://www.lesnabis.net/cen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91" y="4094159"/>
            <a:ext cx="503173" cy="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1627145" y="507161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435303" y="55482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 Dec 2014 09:16:58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24715" y="603088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Oi lamio…</a:t>
            </a:r>
            <a:endParaRPr lang="en-US" noProof="1"/>
          </a:p>
        </p:txBody>
      </p:sp>
      <p:pic>
        <p:nvPicPr>
          <p:cNvPr id="100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72" y="642249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16" y="640846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35359" y="636901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67577" y="636616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12933" y="6370585"/>
            <a:ext cx="539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231</a:t>
            </a:r>
            <a:endParaRPr lang="en-US" sz="1500" b="1" dirty="0"/>
          </a:p>
        </p:txBody>
      </p:sp>
      <p:pic>
        <p:nvPicPr>
          <p:cNvPr id="2054" name="Picture 6" descr="http://newtrend.bg/wp-content/uploads/2012/12/svetlin_nakov-e13557640146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5235863"/>
            <a:ext cx="696817" cy="6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2498993" y="5235863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Nakov</a:t>
            </a:r>
          </a:p>
        </p:txBody>
      </p:sp>
      <p:pic>
        <p:nvPicPr>
          <p:cNvPr id="2056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77" y="888344"/>
            <a:ext cx="940924" cy="9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6080179" y="6366163"/>
            <a:ext cx="278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69824" y="3462323"/>
            <a:ext cx="29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128" name="Rectangle 127"/>
          <p:cNvSpPr/>
          <p:nvPr/>
        </p:nvSpPr>
        <p:spPr>
          <a:xfrm>
            <a:off x="8187077" y="2163498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8313671" y="2213230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6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05070"/>
              </p:ext>
            </p:extLst>
          </p:nvPr>
        </p:nvGraphicFramePr>
        <p:xfrm>
          <a:off x="8187076" y="2626536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8187076" y="337798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12727" y="3412711"/>
            <a:ext cx="1070137" cy="292388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300" noProof="1" smtClean="0">
                <a:solidFill>
                  <a:schemeClr val="bg1"/>
                </a:solidFill>
              </a:rPr>
              <a:t>Jack Jackson</a:t>
            </a:r>
            <a:endParaRPr lang="en-US" sz="1300" noProof="1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397333" y="3368678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85271" y="4476312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187075" y="4489296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83465" y="4511451"/>
            <a:ext cx="1070137" cy="276999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noProof="1" smtClean="0">
                <a:solidFill>
                  <a:schemeClr val="bg1"/>
                </a:solidFill>
              </a:rPr>
              <a:t>Eddie Murphy</a:t>
            </a:r>
            <a:endParaRPr lang="en-US" sz="1200" noProof="1">
              <a:solidFill>
                <a:schemeClr val="bg1"/>
              </a:solidFill>
            </a:endParaRPr>
          </a:p>
        </p:txBody>
      </p:sp>
      <p:pic>
        <p:nvPicPr>
          <p:cNvPr id="64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27" y="2438107"/>
            <a:ext cx="309379" cy="4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-11018" y="901954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John Parsley – Friends (6 total)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17729"/>
              </p:ext>
            </p:extLst>
          </p:nvPr>
        </p:nvGraphicFramePr>
        <p:xfrm>
          <a:off x="2219942" y="2806250"/>
          <a:ext cx="7568446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"/>
                <a:gridCol w="2773348"/>
                <a:gridCol w="914400"/>
                <a:gridCol w="2966298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1" smtClean="0"/>
                        <a:t>Maria</a:t>
                      </a:r>
                      <a:endParaRPr lang="en-US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1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Bat Boiko</a:t>
                      </a:r>
                      <a:endParaRPr lang="en-US" noProof="1"/>
                    </a:p>
                  </a:txBody>
                  <a:tcPr anchor="ctr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1" smtClean="0"/>
                        <a:t>Jack</a:t>
                      </a:r>
                      <a:r>
                        <a:rPr lang="en-US" b="1" baseline="0" noProof="1" smtClean="0"/>
                        <a:t> Jackson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noProof="1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 smtClean="0"/>
                        <a:t>Nakov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noProof="1" smtClean="0"/>
                        <a:t>George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noProof="1"/>
                    </a:p>
                  </a:txBody>
                  <a:tcPr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 smtClean="0"/>
                        <a:t>Eddie Murphy</a:t>
                      </a:r>
                      <a:endParaRPr lang="en-US" b="1" noProof="1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85298" y="2167051"/>
            <a:ext cx="1587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Name filter:</a:t>
            </a:r>
            <a:endParaRPr lang="en-US" sz="2200" b="1" dirty="0"/>
          </a:p>
        </p:txBody>
      </p:sp>
      <p:sp>
        <p:nvSpPr>
          <p:cNvPr id="8" name="Rectangle 7"/>
          <p:cNvSpPr/>
          <p:nvPr/>
        </p:nvSpPr>
        <p:spPr>
          <a:xfrm>
            <a:off x="7408745" y="2132563"/>
            <a:ext cx="2379643" cy="5005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21" y="2250774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481580" y="2201131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630" y="2849386"/>
            <a:ext cx="5965913" cy="159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62775" y="4601484"/>
            <a:ext cx="5327551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7317" y="303473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John Parsley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0788" y="3326007"/>
            <a:ext cx="23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Jan 2015 22:22:35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0200" y="3878101"/>
            <a:ext cx="616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Happy birthday, Jack!</a:t>
            </a:r>
            <a:endParaRPr lang="en-US" noProof="1"/>
          </a:p>
        </p:txBody>
      </p:sp>
      <p:sp>
        <p:nvSpPr>
          <p:cNvPr id="21" name="Rectangle 20"/>
          <p:cNvSpPr/>
          <p:nvPr/>
        </p:nvSpPr>
        <p:spPr>
          <a:xfrm>
            <a:off x="7770388" y="4062881"/>
            <a:ext cx="3294126" cy="26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96982" y="4112613"/>
            <a:ext cx="21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Friends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33</a:t>
            </a:r>
            <a:r>
              <a:rPr lang="en-US" b="1" dirty="0" smtClean="0"/>
              <a:t> total</a:t>
            </a:r>
            <a:endParaRPr lang="en-US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7770387" y="4525919"/>
          <a:ext cx="3293802" cy="2174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7934"/>
                <a:gridCol w="1097934"/>
                <a:gridCol w="1097934"/>
              </a:tblGrid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108729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37160" marR="137160" marT="137160" marB="137160"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7463336" y="2465854"/>
            <a:ext cx="3887294" cy="136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15737" y="2651723"/>
            <a:ext cx="3582318" cy="65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749836" y="3391772"/>
            <a:ext cx="1314678" cy="30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96693" y="2739483"/>
            <a:ext cx="271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Message…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56484" y="3367885"/>
            <a:ext cx="90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3792" y="3387749"/>
            <a:ext cx="1473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</a:t>
            </a:r>
            <a:r>
              <a:rPr lang="en-US" sz="1500" dirty="0" smtClean="0"/>
              <a:t>s</a:t>
            </a:r>
            <a:r>
              <a:rPr lang="en-US" sz="1500" b="1" dirty="0" smtClean="0"/>
              <a:t> John Parsley</a:t>
            </a:r>
            <a:endParaRPr lang="en-US" sz="1500" b="1" dirty="0"/>
          </a:p>
        </p:txBody>
      </p:sp>
      <p:pic>
        <p:nvPicPr>
          <p:cNvPr id="19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5" y="3057729"/>
            <a:ext cx="653517" cy="6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82" y="4200264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://icons.iconarchive.com/icons/custom-icon-design/flatastic-1/512/comment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01" y="4186237"/>
            <a:ext cx="238561" cy="23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01869" y="4146786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53062" y="4143934"/>
            <a:ext cx="11528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Comment</a:t>
            </a:r>
          </a:p>
        </p:txBody>
      </p:sp>
      <p:pic>
        <p:nvPicPr>
          <p:cNvPr id="49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35" y="5169265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083022" y="5115787"/>
            <a:ext cx="5858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Like</a:t>
            </a:r>
          </a:p>
        </p:txBody>
      </p:sp>
      <p:pic>
        <p:nvPicPr>
          <p:cNvPr id="5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26" y="4706831"/>
            <a:ext cx="516898" cy="5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2309" y="5010238"/>
            <a:ext cx="175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Thanks, buddy!</a:t>
            </a:r>
            <a:endParaRPr lang="en-US" noProof="1"/>
          </a:p>
        </p:txBody>
      </p:sp>
      <p:sp>
        <p:nvSpPr>
          <p:cNvPr id="58" name="TextBox 57"/>
          <p:cNvSpPr txBox="1"/>
          <p:nvPr/>
        </p:nvSpPr>
        <p:spPr>
          <a:xfrm>
            <a:off x="2140274" y="4639878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58824" y="4666665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22:25:35</a:t>
            </a:r>
            <a:endParaRPr lang="en-US" sz="1500" dirty="0"/>
          </a:p>
        </p:txBody>
      </p:sp>
      <p:sp>
        <p:nvSpPr>
          <p:cNvPr id="60" name="Rounded Rectangle 59"/>
          <p:cNvSpPr/>
          <p:nvPr/>
        </p:nvSpPr>
        <p:spPr>
          <a:xfrm>
            <a:off x="1462775" y="5572450"/>
            <a:ext cx="5327552" cy="868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" descr="http://ih2.redbubble.net/image.10374823.6646/sticker,375x360.u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35" y="6130183"/>
            <a:ext cx="209912" cy="2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083022" y="6076705"/>
            <a:ext cx="674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smtClean="0"/>
              <a:t>Unlike</a:t>
            </a:r>
          </a:p>
        </p:txBody>
      </p:sp>
      <p:pic>
        <p:nvPicPr>
          <p:cNvPr id="64" name="Picture 12" descr="http://www.avadh.com/cricket/srinath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76" y="5717950"/>
            <a:ext cx="516898" cy="50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150841" y="6021357"/>
            <a:ext cx="361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Let’s go get some beers?</a:t>
            </a:r>
            <a:endParaRPr lang="en-US" noProof="1"/>
          </a:p>
        </p:txBody>
      </p:sp>
      <p:sp>
        <p:nvSpPr>
          <p:cNvPr id="66" name="TextBox 65"/>
          <p:cNvSpPr txBox="1"/>
          <p:nvPr/>
        </p:nvSpPr>
        <p:spPr>
          <a:xfrm>
            <a:off x="2139824" y="5650997"/>
            <a:ext cx="14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Jack Jackson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58374" y="5677784"/>
            <a:ext cx="2390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1 Jan 2015 22:28:35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4589642" y="4148355"/>
            <a:ext cx="27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47820" y="6087722"/>
            <a:ext cx="34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1</a:t>
            </a:r>
            <a:endParaRPr lang="en-US" sz="1500" b="1" dirty="0"/>
          </a:p>
        </p:txBody>
      </p:sp>
      <p:pic>
        <p:nvPicPr>
          <p:cNvPr id="70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93" y="3388791"/>
            <a:ext cx="327203" cy="32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c09.deviantart.net/fs70/i/2013/236/0/e/green_nature_png_file__use_freely_by_theartist100-d6jjatb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42645" r="230" b="35535"/>
          <a:stretch/>
        </p:blipFill>
        <p:spPr bwMode="auto">
          <a:xfrm>
            <a:off x="-11018" y="690611"/>
            <a:ext cx="12195673" cy="156617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6770" y="881350"/>
            <a:ext cx="1485731" cy="154106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112941" y="1638059"/>
            <a:ext cx="1921222" cy="411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83401" y="1041353"/>
            <a:ext cx="2335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Jackson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0726" y="1665260"/>
            <a:ext cx="9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Friend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903129" y="6364375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Bat Boiko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70387" y="5277369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Maria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896038" y="5277369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Jamal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80644" y="5268061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George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94377" y="6364374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Nakov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70386" y="6364374"/>
            <a:ext cx="1070137" cy="323165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  <a:alpha val="49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100000">
                <a:schemeClr val="accent3">
                  <a:lumMod val="100000"/>
                  <a:alpha val="5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500" noProof="1" smtClean="0">
                <a:solidFill>
                  <a:schemeClr val="bg1"/>
                </a:solidFill>
              </a:rPr>
              <a:t>Cena</a:t>
            </a:r>
            <a:endParaRPr lang="en-US" sz="1500" noProof="1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910590" y="1731183"/>
            <a:ext cx="8798846" cy="443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95701" y="94939"/>
            <a:ext cx="2533879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lipartbest.com/cliparts/MiL/LKL/MiLLKLeg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29" y="210550"/>
            <a:ext cx="264107" cy="26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49937" y="155865"/>
            <a:ext cx="19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Search…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2280" y="112214"/>
            <a:ext cx="144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John Parsley</a:t>
            </a:r>
          </a:p>
        </p:txBody>
      </p:sp>
      <p:pic>
        <p:nvPicPr>
          <p:cNvPr id="73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5" y="138595"/>
            <a:ext cx="467454" cy="4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21660"/>
            <a:ext cx="12192000" cy="856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/>
              <a:t>   Edit Profile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6298" y="3444881"/>
            <a:ext cx="7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8742" y="3444881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57133" y="3444881"/>
            <a:ext cx="9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61208" y="2286081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1589" y="2843687"/>
            <a:ext cx="12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525553" y="2294728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25553" y="2893469"/>
            <a:ext cx="2174083" cy="35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322" y="5515553"/>
            <a:ext cx="2029956" cy="4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Changes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583598" y="2299722"/>
            <a:ext cx="17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Parsley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25553" y="2876782"/>
            <a:ext cx="217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johnny@gmail.com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1589" y="3436018"/>
            <a:ext cx="9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7" name="Flowchart: Connector 46"/>
          <p:cNvSpPr/>
          <p:nvPr/>
        </p:nvSpPr>
        <p:spPr>
          <a:xfrm>
            <a:off x="6497121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6536986" y="3584891"/>
            <a:ext cx="111346" cy="11134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7449232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8509982" y="3553897"/>
            <a:ext cx="175207" cy="1752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60467" y="1934050"/>
            <a:ext cx="2624125" cy="342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http://rs255.pbsrc.com/albums/hh145/moquiti/buddhism/JohnMakransky02.png~c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0" y="2101496"/>
            <a:ext cx="1966939" cy="196693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7759" y="4720500"/>
            <a:ext cx="1449540" cy="4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5072688" y="1934051"/>
            <a:ext cx="5327499" cy="3425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calgaryrealestate.ca/images/2011/11/Golden-Forest-by-Ian-Mutto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5784" b="29495"/>
          <a:stretch/>
        </p:blipFill>
        <p:spPr bwMode="auto">
          <a:xfrm>
            <a:off x="7245446" y="4111567"/>
            <a:ext cx="2908380" cy="868103"/>
          </a:xfrm>
          <a:prstGeom prst="rect">
            <a:avLst/>
          </a:prstGeom>
          <a:noFill/>
          <a:ln w="22225"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29588" y="4078139"/>
            <a:ext cx="24768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Allowed format: .jpg</a:t>
            </a:r>
            <a:endParaRPr lang="en-US" sz="15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76728" y="4320837"/>
            <a:ext cx="142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Limit: 128kb</a:t>
            </a:r>
            <a:endParaRPr lang="en-US" sz="1500" b="1" dirty="0"/>
          </a:p>
        </p:txBody>
      </p:sp>
      <p:sp>
        <p:nvSpPr>
          <p:cNvPr id="55" name="Rectangle 54"/>
          <p:cNvSpPr/>
          <p:nvPr/>
        </p:nvSpPr>
        <p:spPr>
          <a:xfrm>
            <a:off x="5342955" y="4228146"/>
            <a:ext cx="1449540" cy="4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447181" y="4714531"/>
            <a:ext cx="14270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Limit: 1024kb</a:t>
            </a:r>
            <a:endParaRPr lang="en-US" sz="1500" b="1" dirty="0"/>
          </a:p>
        </p:txBody>
      </p:sp>
      <p:sp>
        <p:nvSpPr>
          <p:cNvPr id="41" name="Rectangle 40"/>
          <p:cNvSpPr/>
          <p:nvPr/>
        </p:nvSpPr>
        <p:spPr>
          <a:xfrm>
            <a:off x="3028360" y="1306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55049" y="130636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15258" y="129962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" descr="http://techworld.volvogroup.com/images/cogwhee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08" y="228444"/>
            <a:ext cx="238094" cy="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cdn2.iconfinder.com/data/icons/windows-8-metro-style/128/log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5" y="213081"/>
            <a:ext cx="225682" cy="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9" y="234123"/>
            <a:ext cx="226500" cy="2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png-4.findicons.com/files/icons/770/token_dark/256/contac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91" y="186933"/>
            <a:ext cx="306451" cy="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510984" y="128525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8" descr="http://www.stylecoreradio.com/images/offline_cha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17" y="169295"/>
            <a:ext cx="349995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ker.com/cliparts/9/1/1/6/12247849541307080526radacina_cursor_hand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10" y="437694"/>
            <a:ext cx="356242" cy="4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4082241" y="128938"/>
            <a:ext cx="429658" cy="390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veryicon.com/icon/png/System/Icons8%20Metro%20Style/Security%20Ke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86" y="225885"/>
            <a:ext cx="221499" cy="2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500</Words>
  <Application>Microsoft Office PowerPoint</Application>
  <PresentationFormat>Widescreen</PresentationFormat>
  <Paragraphs>242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Hussein</dc:creator>
  <cp:lastModifiedBy>VGGeorgiev</cp:lastModifiedBy>
  <cp:revision>103</cp:revision>
  <dcterms:created xsi:type="dcterms:W3CDTF">2015-04-29T14:04:20Z</dcterms:created>
  <dcterms:modified xsi:type="dcterms:W3CDTF">2015-06-09T12:49:56Z</dcterms:modified>
</cp:coreProperties>
</file>