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74" r:id="rId3"/>
    <p:sldId id="430" r:id="rId4"/>
    <p:sldId id="353" r:id="rId5"/>
    <p:sldId id="395" r:id="rId6"/>
    <p:sldId id="428" r:id="rId7"/>
    <p:sldId id="429" r:id="rId8"/>
    <p:sldId id="421" r:id="rId9"/>
    <p:sldId id="402" r:id="rId10"/>
    <p:sldId id="403" r:id="rId11"/>
    <p:sldId id="414" r:id="rId12"/>
    <p:sldId id="424" r:id="rId13"/>
    <p:sldId id="419" r:id="rId14"/>
    <p:sldId id="42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533" autoAdjust="0"/>
  </p:normalViewPr>
  <p:slideViewPr>
    <p:cSldViewPr>
      <p:cViewPr varScale="1">
        <p:scale>
          <a:sx n="74" d="100"/>
          <a:sy n="74" d="100"/>
        </p:scale>
        <p:origin x="48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cunningham/AngularJS-Learning" TargetMode="External"/><Relationship Id="rId7" Type="http://schemas.openxmlformats.org/officeDocument/2006/relationships/image" Target="../media/image19.jpg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ftUni/SPA-with-AngularJS" TargetMode="External"/><Relationship Id="rId5" Type="http://schemas.openxmlformats.org/officeDocument/2006/relationships/hyperlink" Target="http://fastandfluid.com/publicdownloads/AngularJSIn60MinutesIsh_DanWahlin_May2013.pdf" TargetMode="External"/><Relationship Id="rId4" Type="http://schemas.openxmlformats.org/officeDocument/2006/relationships/hyperlink" Target="https://www.youtube.com/watch?v=i9MHigUZKE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georgie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vgeorgiev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03812" y="108033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5999"/>
            <a:ext cx="5324941" cy="1280903"/>
          </a:xfrm>
        </p:spPr>
        <p:txBody>
          <a:bodyPr>
            <a:normAutofit fontScale="92500"/>
          </a:bodyPr>
          <a:lstStyle/>
          <a:p>
            <a:r>
              <a:rPr lang="en-US" dirty="0"/>
              <a:t>Super </a:t>
            </a:r>
            <a:r>
              <a:rPr lang="en-US" dirty="0" smtClean="0"/>
              <a:t>Heroic JavaScript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MVC </a:t>
            </a:r>
            <a:r>
              <a:rPr lang="en-US" dirty="0"/>
              <a:t>Framework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36" y="678799"/>
            <a:ext cx="4189048" cy="4189048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6413" y="4267200"/>
            <a:ext cx="7087047" cy="1828800"/>
          </a:xfr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03213" y="1218621"/>
            <a:ext cx="11577624" cy="55028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2"/>
              </a:rPr>
              <a:t>http://angularjs.org/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2"/>
              </a:rPr>
              <a:t>http://docs.angularjs.org/api</a:t>
            </a:r>
            <a:endParaRPr lang="en-US" sz="3600" dirty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3"/>
              </a:rPr>
              <a:t>https://github.com/jmcunningham/AngularJS-Learning</a:t>
            </a:r>
            <a:endParaRPr lang="en-US" sz="3600" dirty="0"/>
          </a:p>
          <a:p>
            <a:pPr lvl="0"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www.youtube.com/watch?v=i9MHigUZKEM</a:t>
            </a:r>
            <a:endParaRPr lang="en-US" sz="3600" dirty="0" smtClean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5"/>
              </a:rPr>
              <a:t>http</a:t>
            </a:r>
            <a:r>
              <a:rPr lang="en-US" sz="3600">
                <a:hlinkClick r:id="rId5"/>
              </a:rPr>
              <a:t>://</a:t>
            </a:r>
            <a:r>
              <a:rPr lang="en-US" sz="3600" smtClean="0">
                <a:hlinkClick r:id="rId5"/>
              </a:rPr>
              <a:t>fastandfluid.com/publicdownloads/AngularJSIn60MinutesIsh_DanWahlin_May2013.pdf</a:t>
            </a:r>
            <a:endParaRPr lang="en-US" sz="3600" smtClean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>
                <a:hlinkClick r:id="rId6"/>
              </a:rPr>
              <a:t>https://github.com/SoftUni/SPA-with-AngularJS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with AngularJS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02" y="1254060"/>
            <a:ext cx="406603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3008" y="6096000"/>
            <a:ext cx="10482604" cy="506796"/>
          </a:xfrm>
        </p:spPr>
        <p:txBody>
          <a:bodyPr/>
          <a:lstStyle/>
          <a:p>
            <a:r>
              <a:rPr lang="en-US" sz="2800" dirty="0" smtClean="0">
                <a:hlinkClick r:id="rId3"/>
              </a:rPr>
              <a:t>http://VGeorgiev.org/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295400"/>
            <a:ext cx="8875799" cy="54260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Vladimir Georgiev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Certified Professional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Software Developer and </a:t>
            </a:r>
            <a:r>
              <a:rPr lang="en-US" dirty="0" smtClean="0"/>
              <a:t>Technical Trainer @ </a:t>
            </a:r>
            <a:r>
              <a:rPr lang="en-US" dirty="0"/>
              <a:t>Software University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performing graduate from the Telerik Software Academy (2013)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Technical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and 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&amp; blog: </a:t>
            </a:r>
            <a:r>
              <a:rPr lang="en-US" dirty="0" smtClean="0">
                <a:hlinkClick r:id="rId2"/>
              </a:rPr>
              <a:t>www.VGeorgiev.org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@VGeorgiew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914866"/>
            <a:ext cx="2500200" cy="33641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38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4825501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  <p:pic>
        <p:nvPicPr>
          <p:cNvPr id="5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914400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Course Introduction </a:t>
            </a:r>
            <a:r>
              <a:rPr lang="en-US" dirty="0" smtClean="0"/>
              <a:t>– course program, trainers, evaluation, resources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to AngularJS </a:t>
            </a:r>
            <a:r>
              <a:rPr lang="en-US" dirty="0" smtClean="0"/>
              <a:t>– overview, resources, simple application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Controllers and Markup </a:t>
            </a:r>
            <a:r>
              <a:rPr lang="en-US" dirty="0" smtClean="0"/>
              <a:t>– controllers, $scope object, markup, binding, filters, validation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n-US" dirty="0" smtClean="0"/>
              <a:t> – custom and built-in-services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 smtClean="0"/>
              <a:t> – using routes, templates, partial views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 – creating directives, attribute specifics, jQuery as directive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AngularJS Best Practices </a:t>
            </a:r>
            <a:r>
              <a:rPr lang="en-GB" dirty="0"/>
              <a:t>– </a:t>
            </a:r>
            <a:r>
              <a:rPr lang="en-GB" dirty="0" smtClean="0"/>
              <a:t>organization, modules</a:t>
            </a:r>
            <a:r>
              <a:rPr lang="en-GB" dirty="0"/>
              <a:t>, dealing with </a:t>
            </a:r>
            <a:r>
              <a:rPr lang="en-GB" dirty="0" smtClean="0"/>
              <a:t>scope…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Workshop</a:t>
            </a:r>
            <a:r>
              <a:rPr lang="en-US" dirty="0"/>
              <a:t> – Building SPA with AngularJS (live demo)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– Old Course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Introduction to AngularJS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Course Introduction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Introduction to AngularJS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Controllers and Markup</a:t>
            </a:r>
            <a:endParaRPr lang="en-US" sz="2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AngularJS Components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Services in AngularJS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Routing </a:t>
            </a:r>
            <a:r>
              <a:rPr lang="en-US" sz="2600" dirty="0"/>
              <a:t>in AngularJS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Directives </a:t>
            </a:r>
            <a:r>
              <a:rPr lang="en-US" sz="2600" dirty="0"/>
              <a:t>in </a:t>
            </a:r>
            <a:r>
              <a:rPr lang="en-US" sz="2600" dirty="0" smtClean="0"/>
              <a:t>AngularJS</a:t>
            </a:r>
            <a:endParaRPr lang="en-US" sz="2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Best Practices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Angular Architecture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Best Practices with AngularJS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– New Course Program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87664" y="4495800"/>
            <a:ext cx="4378748" cy="1596139"/>
            <a:chOff x="5180010" y="5043040"/>
            <a:chExt cx="2617907" cy="954278"/>
          </a:xfrm>
        </p:grpSpPr>
        <p:pic>
          <p:nvPicPr>
            <p:cNvPr id="11" name="Picture 4" descr="https://coderwall-assets-0.s3.amazonaws.com/uploads/picture/file/640/angry-must-resist-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010" y="5043040"/>
              <a:ext cx="1695438" cy="954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75448" y="5043040"/>
              <a:ext cx="922469" cy="954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9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/>
              <a:t>Working with Data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Accessing data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Working with $http and $resource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CORS, OData…</a:t>
            </a:r>
            <a:endParaRPr lang="en-US" sz="26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/>
              <a:t>Authentication and Authorization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Registration and Login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Data Validation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/>
              <a:t>Unit Testing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Error handling</a:t>
            </a:r>
          </a:p>
          <a:p>
            <a:pPr marL="819096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Unit </a:t>
            </a:r>
            <a:r>
              <a:rPr lang="en-US" sz="2600" dirty="0" smtClean="0"/>
              <a:t>Testing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 smtClean="0"/>
              <a:t>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– New Course Program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87664" y="4495800"/>
            <a:ext cx="4378748" cy="1596139"/>
            <a:chOff x="5180010" y="5043040"/>
            <a:chExt cx="2617907" cy="954278"/>
          </a:xfrm>
        </p:grpSpPr>
        <p:pic>
          <p:nvPicPr>
            <p:cNvPr id="9" name="Picture 4" descr="https://coderwall-assets-0.s3.amazonaws.com/uploads/picture/file/640/angry-must-resist-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010" y="5043040"/>
              <a:ext cx="1695438" cy="954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75448" y="5043040"/>
              <a:ext cx="922469" cy="954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2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AngularJS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JavaScript 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04148" y="4089220"/>
            <a:ext cx="2057263" cy="24357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29512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889776"/>
            <a:ext cx="10919672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AngularJS: More Details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Duration, Languages, Technologies</a:t>
            </a:r>
            <a:endParaRPr lang="en-US" dirty="0"/>
          </a:p>
        </p:txBody>
      </p:sp>
      <p:pic>
        <p:nvPicPr>
          <p:cNvPr id="4" name="Picture 2" descr="https://lh6.googleusercontent.com/-lgPcVMlgjqo/U0xPQMfvcXI/AAAAAAAAEcM/tQFy1O2QBP8/w1044-h587-no/DSC049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84" y="1172185"/>
            <a:ext cx="5844328" cy="328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Lectures: 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</a:t>
            </a:r>
            <a:r>
              <a:rPr lang="en-US" dirty="0"/>
              <a:t>hours </a:t>
            </a:r>
            <a:r>
              <a:rPr lang="en-US" dirty="0" smtClean="0"/>
              <a:t>(7 time * 2 hours)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Practical </a:t>
            </a:r>
            <a:r>
              <a:rPr lang="en-US" dirty="0" smtClean="0"/>
              <a:t>exercises (in class): </a:t>
            </a:r>
            <a:r>
              <a:rPr lang="en-US" dirty="0"/>
              <a:t>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 hours (7 time * 2 hours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Homework</a:t>
            </a:r>
            <a:r>
              <a:rPr lang="en-US" dirty="0"/>
              <a:t>: </a:t>
            </a:r>
            <a:r>
              <a:rPr lang="en-US" dirty="0" smtClean="0"/>
              <a:t>~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hours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Schedule: Jun-Jul 2015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 – AngularJS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513" y="2590799"/>
            <a:ext cx="1493235" cy="14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-sTkZ_RckgBY/U0EYWUBP-tI/AAAAAAAAERk/Rpo-ITMX9Q4/w1044-h581-no/DSC048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68" y="4272326"/>
            <a:ext cx="3697855" cy="205790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522</Words>
  <Application>Microsoft Office PowerPoint</Application>
  <PresentationFormat>Custom</PresentationFormat>
  <Paragraphs>110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AngularJS</vt:lpstr>
      <vt:lpstr>Who am I?</vt:lpstr>
      <vt:lpstr>AngularJS</vt:lpstr>
      <vt:lpstr>AngularJS – Old Course Program</vt:lpstr>
      <vt:lpstr>AngularJS – New Course Program</vt:lpstr>
      <vt:lpstr>AngularJS – New Course Program (2)</vt:lpstr>
      <vt:lpstr>Warning: Not for Absolute Beginners</vt:lpstr>
      <vt:lpstr>AngularJS: More Details </vt:lpstr>
      <vt:lpstr>Training Duration – AngularJS</vt:lpstr>
      <vt:lpstr>SPA with AngularJS Resources</vt:lpstr>
      <vt:lpstr>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Frameworks with AngularJS - Course Introduction</dc:title>
  <dc:subject>Software Development Course</dc:subject>
  <dc:creator/>
  <cp:keywords>JavaScript, JS, programming, SoftUni, Software University, programming, software development, software engineering, course, Web development, SPA Applications, AngularJS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2015-06-09T12:46:11Z</dcterms:modified>
  <cp:category>JavaScript, JS, programming, SPA Applications, AngularJS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