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E51D080-0FA4-452C-BE9C-57B885F95115}" type="datetime1">
              <a:rPr lang="ru-RU" smtClean="0"/>
              <a:t>19.10.2021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8A2903-BD5A-4833-B0CA-AB5B8165171B}" type="datetime1">
              <a:rPr lang="ru-RU" smtClean="0"/>
              <a:t>19.10.2021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  <a:cs typeface="FreesiaUPC" panose="020B0502040204020203" pitchFamily="34" charset="-34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4DAEB3-2211-4CA3-9D23-0143FCF3926F}" type="datetime1">
              <a:rPr lang="ru-RU" smtClean="0"/>
              <a:t>19.10.2021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2E9B35-0826-45CC-9C2C-707B22DFAA83}" type="datetime1">
              <a:rPr lang="ru-RU" smtClean="0"/>
              <a:t>19.10.2021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0063D-EDF2-4190-A726-B9B651F864E7}" type="datetime1">
              <a:rPr lang="ru-RU" smtClean="0"/>
              <a:t>19.10.2021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289488-0C23-4DC8-A9FA-240659547385}" type="datetime1">
              <a:rPr lang="ru-RU" smtClean="0"/>
              <a:t>19.10.2021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EFA117-2261-4A1D-8BE7-0B7E6A1366C0}" type="datetime1">
              <a:rPr lang="ru-RU" smtClean="0"/>
              <a:t>19.10.2021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9279E9-B6DA-4AB3-A7CE-B748E56BEA69}" type="datetime1">
              <a:rPr lang="ru-RU" smtClean="0"/>
              <a:t>19.10.2021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CF7452-61A3-4CDC-ACAB-74E5B4A7EF57}" type="datetime1">
              <a:rPr lang="ru-RU" smtClean="0"/>
              <a:t>19.10.2021</a:t>
            </a:fld>
            <a:endParaRPr lang="en-US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Номер слайда 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D00952-BE77-47A2-BE29-2226E2D6BB12}" type="datetime1">
              <a:rPr lang="ru-RU" smtClean="0"/>
              <a:t>19.10.2021</a:t>
            </a:fld>
            <a:endParaRPr lang="en-US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D5EF43-AECB-4459-AE90-3AFB54138C76}" type="datetime1">
              <a:rPr lang="ru-RU" smtClean="0"/>
              <a:t>19.10.2021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FD0FAC8F-653F-479B-B209-9F30C9091843}" type="datetime1">
              <a:rPr lang="ru-RU" smtClean="0"/>
              <a:t>19.10.2021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6FD9FC9-5FD1-4E3B-B719-212F55599717}" type="datetime1">
              <a:rPr lang="ru-RU" smtClean="0"/>
              <a:t>19.10.2021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" dirty="0"/>
              <a:t>Щелкните, чтобы изменить стили текста образца слайда</a:t>
            </a:r>
          </a:p>
          <a:p>
            <a:pPr lvl="1" rtl="0"/>
            <a:r>
              <a:rPr lang="ru" dirty="0"/>
              <a:t>Второй уровень</a:t>
            </a:r>
          </a:p>
          <a:p>
            <a:pPr lvl="2" rtl="0"/>
            <a:r>
              <a:rPr lang="ru" dirty="0"/>
              <a:t>Третий уровень</a:t>
            </a:r>
          </a:p>
          <a:p>
            <a:pPr lvl="3" rtl="0"/>
            <a:r>
              <a:rPr lang="ru" dirty="0"/>
              <a:t>Четвертый уровень</a:t>
            </a:r>
          </a:p>
          <a:p>
            <a:pPr lvl="4" rtl="0"/>
            <a:r>
              <a:rPr lang="ru" dirty="0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428A7F57-8526-4A03-89D8-FFB0245E6649}" type="datetime1">
              <a:rPr lang="ru-RU" smtClean="0"/>
              <a:t>19.10.2021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102598"/>
            <a:ext cx="5463100" cy="1632527"/>
          </a:xfrm>
        </p:spPr>
        <p:txBody>
          <a:bodyPr rtlCol="0">
            <a:normAutofit/>
          </a:bodyPr>
          <a:lstStyle/>
          <a:p>
            <a:pPr rtl="0"/>
            <a:r>
              <a:rPr lang="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Підготувала учениця 11-б класу</a:t>
            </a:r>
          </a:p>
          <a:p>
            <a:pPr rtl="0"/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</a:t>
            </a:r>
            <a:r>
              <a:rPr lang="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овганюк софія</a:t>
            </a: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Презентація &amp;quot;Електропровідність рідин&amp;quot;">
            <a:extLst>
              <a:ext uri="{FF2B5EF4-FFF2-40B4-BE49-F238E27FC236}">
                <a16:creationId xmlns:a16="http://schemas.microsoft.com/office/drawing/2014/main" id="{9F0F7EEC-DE5E-410A-9A29-45313A3E7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3" y="0"/>
            <a:ext cx="6741933" cy="505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Презентація &amp;quot;Електропровідність рідин&amp;quot;">
            <a:extLst>
              <a:ext uri="{FF2B5EF4-FFF2-40B4-BE49-F238E27FC236}">
                <a16:creationId xmlns:a16="http://schemas.microsoft.com/office/drawing/2014/main" id="{A24CF810-2582-4869-A82E-BA5D3BDF2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72346" cy="620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100FA3-EC15-487A-A33D-EA10C7A5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Електропровідність виникає: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310FA6-0CCB-4062-A790-47D5CE9AF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uk-UA" sz="7600" dirty="0"/>
              <a:t>у </a:t>
            </a:r>
            <a:r>
              <a:rPr lang="uk-UA" sz="4800" dirty="0"/>
              <a:t>вакуумі 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uk-UA" sz="4800" dirty="0"/>
              <a:t>У металах;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uk-UA" sz="4800" dirty="0"/>
              <a:t>У газах.</a:t>
            </a:r>
            <a:endParaRPr lang="ru-UA" sz="48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AFC9F7-679F-4B57-B734-2167691A3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19.10.2021</a:t>
            </a:fld>
            <a:endParaRPr lang="en-US" dirty="0"/>
          </a:p>
        </p:txBody>
      </p:sp>
      <p:pic>
        <p:nvPicPr>
          <p:cNvPr id="7170" name="Picture 2" descr="Узор отрывочны математические символы: стоковые векторные изображения,  иллюстрации | Depositphotos">
            <a:extLst>
              <a:ext uri="{FF2B5EF4-FFF2-40B4-BE49-F238E27FC236}">
                <a16:creationId xmlns:a16="http://schemas.microsoft.com/office/drawing/2014/main" id="{0D12711E-4D33-4C81-9D2A-2C5AC2BC9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252" y="2016813"/>
            <a:ext cx="6283428" cy="411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8865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3BF75370-87F9-49C8-9CE5-D3A0BAF6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19.10.2021</a:t>
            </a:fld>
            <a:endParaRPr lang="en-US" dirty="0"/>
          </a:p>
        </p:txBody>
      </p:sp>
      <p:pic>
        <p:nvPicPr>
          <p:cNvPr id="3080" name="Picture 8" descr="Презентація &amp;quot;Електропровідність рідин&amp;quot;">
            <a:extLst>
              <a:ext uri="{FF2B5EF4-FFF2-40B4-BE49-F238E27FC236}">
                <a16:creationId xmlns:a16="http://schemas.microsoft.com/office/drawing/2014/main" id="{19D98A0F-3BA3-43D0-8850-A93F70550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25" y="46037"/>
            <a:ext cx="9334215" cy="624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391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Питома електропровідність - Оптичні методи аналізу">
            <a:extLst>
              <a:ext uri="{FF2B5EF4-FFF2-40B4-BE49-F238E27FC236}">
                <a16:creationId xmlns:a16="http://schemas.microsoft.com/office/drawing/2014/main" id="{D42F397B-9C62-4379-B2DD-C97B1C916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870" y="2614911"/>
            <a:ext cx="4419710" cy="269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Георг Симон Ом : до 230-річчя від дня народження видатного німецького фізика  – Запорізька обласна бібліотека для юнацтва">
            <a:extLst>
              <a:ext uri="{FF2B5EF4-FFF2-40B4-BE49-F238E27FC236}">
                <a16:creationId xmlns:a16="http://schemas.microsoft.com/office/drawing/2014/main" id="{62913EDA-4277-4498-ACC9-6F0ABBF35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872" y="2269154"/>
            <a:ext cx="4132002" cy="376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E7A1-1AD0-4657-A9AA-C142EA580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Питома Електропровідності</a:t>
            </a:r>
            <a:endParaRPr lang="ru-UA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301DBB-71C1-4050-B952-649B3FA88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19.10.2021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77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93AEB47E-C19B-4786-815B-C4F58F38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19.10.2021</a:t>
            </a:fld>
            <a:endParaRPr lang="en-US" dirty="0"/>
          </a:p>
        </p:txBody>
      </p:sp>
      <p:pic>
        <p:nvPicPr>
          <p:cNvPr id="5122" name="Picture 2" descr="Презентація &amp;quot;Електропровідність рідин&amp;quot;">
            <a:extLst>
              <a:ext uri="{FF2B5EF4-FFF2-40B4-BE49-F238E27FC236}">
                <a16:creationId xmlns:a16="http://schemas.microsoft.com/office/drawing/2014/main" id="{E67AF6A8-CA18-4909-93B4-7B9881056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4" y="0"/>
            <a:ext cx="8516203" cy="638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физика фон, 7 Фоновые векторы и PSD-файлы для бесплатной загрузки | Pngtree">
            <a:extLst>
              <a:ext uri="{FF2B5EF4-FFF2-40B4-BE49-F238E27FC236}">
                <a16:creationId xmlns:a16="http://schemas.microsoft.com/office/drawing/2014/main" id="{DCFA5AE9-C386-4367-B96A-994F38C57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737" y="1"/>
            <a:ext cx="3580263" cy="63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525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4F7DEEC-0A8E-4AD6-91B8-C0ABBDFA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858" y="0"/>
            <a:ext cx="4839496" cy="3146187"/>
          </a:xfrm>
        </p:spPr>
        <p:txBody>
          <a:bodyPr>
            <a:normAutofit/>
          </a:bodyPr>
          <a:lstStyle/>
          <a:p>
            <a:r>
              <a:rPr lang="uk-UA" sz="4400" b="1" dirty="0">
                <a:solidFill>
                  <a:srgbClr val="7030A0"/>
                </a:solidFill>
              </a:rPr>
              <a:t>Дякую за увагу !</a:t>
            </a:r>
            <a:endParaRPr lang="ru-UA" sz="4400" b="1" dirty="0">
              <a:solidFill>
                <a:srgbClr val="7030A0"/>
              </a:solidFill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681ECA-290D-4BDF-B121-BF23241C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19.10.2021</a:t>
            </a:fld>
            <a:endParaRPr lang="en-US" dirty="0"/>
          </a:p>
        </p:txBody>
      </p:sp>
      <p:pic>
        <p:nvPicPr>
          <p:cNvPr id="6146" name="Picture 2" descr="Тони Старк: эволюция Железного человека | SCARFILM">
            <a:extLst>
              <a:ext uri="{FF2B5EF4-FFF2-40B4-BE49-F238E27FC236}">
                <a16:creationId xmlns:a16="http://schemas.microsoft.com/office/drawing/2014/main" id="{044D24D9-385E-4D02-A598-861BA7E57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59" y="914400"/>
            <a:ext cx="10176283" cy="543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640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Ретроспектива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5_TF56160789" id="{E9416FAF-F856-40AC-9675-C9B0760B1290}" vid="{1EEFFE07-2D5A-4CA5-A479-4D088CDD8AD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{E1EE22CD-CE7E-477C-BA14-45B652041494}tf56160789_win32</Template>
  <TotalTime>43</TotalTime>
  <Words>30</Words>
  <Application>Microsoft Office PowerPoint</Application>
  <PresentationFormat>Широкоэкранный</PresentationFormat>
  <Paragraphs>13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Wingdings</vt:lpstr>
      <vt:lpstr>1_РетроспективаVTI</vt:lpstr>
      <vt:lpstr>Презентация PowerPoint</vt:lpstr>
      <vt:lpstr>Презентация PowerPoint</vt:lpstr>
      <vt:lpstr>Електропровідність виникає:</vt:lpstr>
      <vt:lpstr>Презентация PowerPoint</vt:lpstr>
      <vt:lpstr>Питома Електропровідності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111</dc:creator>
  <cp:lastModifiedBy>111</cp:lastModifiedBy>
  <cp:revision>1</cp:revision>
  <dcterms:created xsi:type="dcterms:W3CDTF">2021-10-19T10:21:55Z</dcterms:created>
  <dcterms:modified xsi:type="dcterms:W3CDTF">2021-10-19T11:05:02Z</dcterms:modified>
</cp:coreProperties>
</file>