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35403-CDDE-F79B-595D-A94E867A1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9CD42D-AF93-6D25-CE8B-2593E3A7C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9CBC8-5E87-627B-89C7-A7533B17B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D8F97-70FE-4CD9-BBAE-0A53B93E75C6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F8FF7-31AB-92DF-E8F5-79ED0F62C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3AC5F-E615-DE29-CD4B-9613C0E0B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6D77-0B16-4652-A24D-B7C1A0177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170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677D5-2345-867B-8AF3-8F9B100CD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013ADF-76D7-718C-A30B-A15E04235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5021A-40D0-026C-DF01-178D2CB9F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D8F97-70FE-4CD9-BBAE-0A53B93E75C6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4D4C7-0DAB-F445-924A-8201BB576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5E859-02CF-F2FD-9F9B-B490367CA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6D77-0B16-4652-A24D-B7C1A0177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267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AFC505-A262-D666-F3F5-B60BE17F68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45DD10-664C-F940-FB9D-8384F8EFA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7458B-8F78-BBBA-460D-4DAE1CF59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D8F97-70FE-4CD9-BBAE-0A53B93E75C6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3FEE9-7681-FA11-8AF1-7370BC60D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C6CBC-C328-6021-AF25-51ECAE292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6D77-0B16-4652-A24D-B7C1A0177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433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200AA-C0FD-19E1-E59D-333D700CF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B54BA-78D9-C578-769C-734310FEB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E01A5-496D-EFDC-6EF1-921BE5C4F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D8F97-70FE-4CD9-BBAE-0A53B93E75C6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115BD-9907-7CCB-C5EC-360106D14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34E36-4BA3-0457-3807-47CBE42C0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6D77-0B16-4652-A24D-B7C1A0177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671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BAC49-4A62-355E-C504-163D301A9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E294A-406D-AEEF-25CE-33599000D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E2C2D-D7EC-2AD0-83C5-48FFFD821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D8F97-70FE-4CD9-BBAE-0A53B93E75C6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3B330-FD71-FB83-2FE1-AD7C3AABB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64367-FFF1-AB66-49F7-97BC9183E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6D77-0B16-4652-A24D-B7C1A0177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547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D9C66-06B0-D7C8-86F9-4378000A7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0A21C-7864-3A04-CBAE-F9F7574DAB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54DA5-9032-92D8-9662-A0F8F31FA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D1EBE-DD62-DFE9-D21B-42FF820E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D8F97-70FE-4CD9-BBAE-0A53B93E75C6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4917F-17A0-B0A9-F95A-30B0B5CA3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2C9CB-49B5-369D-B3EC-844A0A7CC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6D77-0B16-4652-A24D-B7C1A0177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016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ED250-BA5F-49AA-0450-4BEA5700F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AAC80-1D55-4193-025B-B87E32E53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BAFB9C-16CB-C584-C886-070D59CD3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AF923D-AEC5-5EF4-1DE1-D756F58991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F23141-F436-8F73-916C-4326C7CD8E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616268-4E34-1181-0DD6-D391D9FE6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D8F97-70FE-4CD9-BBAE-0A53B93E75C6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C3477B-ED34-5E7A-6A5B-8B9EA8980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AF625A-64F0-BF6B-50C2-1CA342BEF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6D77-0B16-4652-A24D-B7C1A0177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01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81E64-FFA6-5055-5D3C-FE6535EE1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37EF54-AB06-4D58-E91E-5CA7E3B0F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D8F97-70FE-4CD9-BBAE-0A53B93E75C6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506FDE-1E9C-DCF9-187F-F3FB384D8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26ACF5-55A4-DCA5-5A2C-682AA6E23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6D77-0B16-4652-A24D-B7C1A0177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49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BDF7ED-BCF5-E906-57DE-202B10D64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D8F97-70FE-4CD9-BBAE-0A53B93E75C6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CDC434-213B-9874-B6A9-F457411B1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9FCB1-5F14-0EBA-F269-C60E18509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6D77-0B16-4652-A24D-B7C1A0177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89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7F755-1DAB-A156-90BF-EE36FF84B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FFDE7-3CA7-7C38-6558-0E039E9FD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DC383F-7F8E-9348-05F7-FD0BD8CE9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44F38-06B9-2587-5E7D-4979CFAD5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D8F97-70FE-4CD9-BBAE-0A53B93E75C6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0FD9C-D112-6FFE-76FB-549D8B69A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06BB8-35D1-C355-E8F0-9F857070E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6D77-0B16-4652-A24D-B7C1A0177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02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9DBD6-54EA-13EE-8100-2169A14AB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77F59F-B35B-FD59-F284-6F7975038E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C2465C-5DAF-95E2-0824-81C130FB2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DF3C7-41B8-F0A8-F55D-500CD59F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D8F97-70FE-4CD9-BBAE-0A53B93E75C6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73A26-2EF8-FFF2-D97E-4094939F2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D48C3-5867-19AD-77C1-261D31186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6D77-0B16-4652-A24D-B7C1A0177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480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F2116D-0C0C-A97C-806E-43B656F3E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20370-7CDA-A1B3-8374-B965A9A35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CB298-E138-B0C1-D29F-7318AC002A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D8F97-70FE-4CD9-BBAE-0A53B93E75C6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17BDB-A4E5-BAA7-F886-8E43B88385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99F09-C87B-44CC-C07C-0F9EEB15F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86D77-0B16-4652-A24D-B7C1A0177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395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70827-E018-9417-BB3A-4B04AF24A7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Georgia" panose="02040502050405020303" pitchFamily="18" charset="0"/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41F2F8-5854-7037-2949-5B00AEDA05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latin typeface="Georgia" panose="02040502050405020303" pitchFamily="18" charset="0"/>
              </a:rPr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83C5A2C-C1D0-EBF0-4E33-E5F65784D0EA}"/>
              </a:ext>
            </a:extLst>
          </p:cNvPr>
          <p:cNvSpPr/>
          <p:nvPr/>
        </p:nvSpPr>
        <p:spPr>
          <a:xfrm>
            <a:off x="4749282" y="2528596"/>
            <a:ext cx="1810138" cy="9813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Georgia" panose="020405020504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1025BB-EEBC-2481-B4EC-2B729BAF4C2A}"/>
              </a:ext>
            </a:extLst>
          </p:cNvPr>
          <p:cNvSpPr txBox="1"/>
          <p:nvPr/>
        </p:nvSpPr>
        <p:spPr>
          <a:xfrm>
            <a:off x="5159830" y="2845838"/>
            <a:ext cx="936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Georgia" panose="02040502050405020303" pitchFamily="18" charset="0"/>
              </a:rPr>
              <a:t>HMC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DE03D1-5D86-101D-E28C-93CAF88A8FA4}"/>
              </a:ext>
            </a:extLst>
          </p:cNvPr>
          <p:cNvSpPr/>
          <p:nvPr/>
        </p:nvSpPr>
        <p:spPr>
          <a:xfrm>
            <a:off x="4859276" y="328647"/>
            <a:ext cx="1716829" cy="6278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Georgia" panose="020405020504050203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454D15-DF43-D5A8-2ECD-349A89EB5994}"/>
              </a:ext>
            </a:extLst>
          </p:cNvPr>
          <p:cNvSpPr txBox="1"/>
          <p:nvPr/>
        </p:nvSpPr>
        <p:spPr>
          <a:xfrm>
            <a:off x="5144667" y="469335"/>
            <a:ext cx="1095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C000"/>
                </a:solidFill>
                <a:latin typeface="Georgia" panose="02040502050405020303" pitchFamily="18" charset="0"/>
              </a:rPr>
              <a:t>Student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8547D46-7D82-2352-2E98-2A50D675290D}"/>
              </a:ext>
            </a:extLst>
          </p:cNvPr>
          <p:cNvCxnSpPr/>
          <p:nvPr/>
        </p:nvCxnSpPr>
        <p:spPr>
          <a:xfrm>
            <a:off x="5393095" y="1053029"/>
            <a:ext cx="0" cy="12770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C4AE85E-E29D-B05F-CC3D-0CDADC8A9744}"/>
              </a:ext>
            </a:extLst>
          </p:cNvPr>
          <p:cNvSpPr/>
          <p:nvPr/>
        </p:nvSpPr>
        <p:spPr>
          <a:xfrm>
            <a:off x="9638522" y="2566188"/>
            <a:ext cx="1968760" cy="7701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Georgia" panose="02040502050405020303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E65913-951B-DEE0-C21E-F972C044A8F5}"/>
              </a:ext>
            </a:extLst>
          </p:cNvPr>
          <p:cNvSpPr/>
          <p:nvPr/>
        </p:nvSpPr>
        <p:spPr>
          <a:xfrm>
            <a:off x="9566986" y="5402896"/>
            <a:ext cx="1690397" cy="9023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Georgia" panose="02040502050405020303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65978D-3530-E519-CC11-D611827952E0}"/>
              </a:ext>
            </a:extLst>
          </p:cNvPr>
          <p:cNvSpPr/>
          <p:nvPr/>
        </p:nvSpPr>
        <p:spPr>
          <a:xfrm>
            <a:off x="4780741" y="5485525"/>
            <a:ext cx="1873898" cy="902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09306C-400C-0B60-0B10-FBDCB9E20BEB}"/>
              </a:ext>
            </a:extLst>
          </p:cNvPr>
          <p:cNvSpPr/>
          <p:nvPr/>
        </p:nvSpPr>
        <p:spPr>
          <a:xfrm>
            <a:off x="773383" y="5533774"/>
            <a:ext cx="1791477" cy="8194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Georgia" panose="02040502050405020303" pitchFamily="18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B9B6690-1FEC-9072-9F6B-061A5824A914}"/>
              </a:ext>
            </a:extLst>
          </p:cNvPr>
          <p:cNvCxnSpPr>
            <a:cxnSpLocks/>
          </p:cNvCxnSpPr>
          <p:nvPr/>
        </p:nvCxnSpPr>
        <p:spPr>
          <a:xfrm flipV="1">
            <a:off x="5881396" y="1066380"/>
            <a:ext cx="0" cy="12076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58A6FF-8694-0AF1-281E-5F2D40265C81}"/>
              </a:ext>
            </a:extLst>
          </p:cNvPr>
          <p:cNvCxnSpPr/>
          <p:nvPr/>
        </p:nvCxnSpPr>
        <p:spPr>
          <a:xfrm>
            <a:off x="6666722" y="3192618"/>
            <a:ext cx="28458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4FBC500-72C0-1EF2-6DD9-5975A0C4A1BB}"/>
              </a:ext>
            </a:extLst>
          </p:cNvPr>
          <p:cNvCxnSpPr/>
          <p:nvPr/>
        </p:nvCxnSpPr>
        <p:spPr>
          <a:xfrm flipH="1">
            <a:off x="6663611" y="2827177"/>
            <a:ext cx="27991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51ADCD8-B0EC-8192-1D27-B7984CCE7D0B}"/>
              </a:ext>
            </a:extLst>
          </p:cNvPr>
          <p:cNvCxnSpPr>
            <a:cxnSpLocks/>
          </p:cNvCxnSpPr>
          <p:nvPr/>
        </p:nvCxnSpPr>
        <p:spPr>
          <a:xfrm>
            <a:off x="6510474" y="3679244"/>
            <a:ext cx="2974092" cy="17918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598C5F3-0CDE-848A-8518-FE734AFADA71}"/>
              </a:ext>
            </a:extLst>
          </p:cNvPr>
          <p:cNvCxnSpPr>
            <a:cxnSpLocks/>
          </p:cNvCxnSpPr>
          <p:nvPr/>
        </p:nvCxnSpPr>
        <p:spPr>
          <a:xfrm flipH="1" flipV="1">
            <a:off x="6668277" y="3437664"/>
            <a:ext cx="3033390" cy="18496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DE2737E-0BB5-4C80-B6AF-0A0C6AEA971F}"/>
              </a:ext>
            </a:extLst>
          </p:cNvPr>
          <p:cNvCxnSpPr>
            <a:cxnSpLocks/>
          </p:cNvCxnSpPr>
          <p:nvPr/>
        </p:nvCxnSpPr>
        <p:spPr>
          <a:xfrm flipH="1" flipV="1">
            <a:off x="5928828" y="3572515"/>
            <a:ext cx="6997" cy="18607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1868DF9-E8C8-A964-C0B4-7577C2058BD4}"/>
              </a:ext>
            </a:extLst>
          </p:cNvPr>
          <p:cNvCxnSpPr>
            <a:cxnSpLocks/>
          </p:cNvCxnSpPr>
          <p:nvPr/>
        </p:nvCxnSpPr>
        <p:spPr>
          <a:xfrm>
            <a:off x="5405922" y="3565946"/>
            <a:ext cx="17336" cy="18607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1DC8DF1-410C-CAC9-1CBF-757CE97431F6}"/>
              </a:ext>
            </a:extLst>
          </p:cNvPr>
          <p:cNvCxnSpPr>
            <a:cxnSpLocks/>
          </p:cNvCxnSpPr>
          <p:nvPr/>
        </p:nvCxnSpPr>
        <p:spPr>
          <a:xfrm flipV="1">
            <a:off x="2707434" y="3596950"/>
            <a:ext cx="2125823" cy="19141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AA16C2D-4901-A92A-5886-7A65891AC08F}"/>
              </a:ext>
            </a:extLst>
          </p:cNvPr>
          <p:cNvCxnSpPr>
            <a:cxnSpLocks/>
          </p:cNvCxnSpPr>
          <p:nvPr/>
        </p:nvCxnSpPr>
        <p:spPr>
          <a:xfrm flipH="1">
            <a:off x="2371530" y="3426551"/>
            <a:ext cx="2228850" cy="1918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93AE839-FDCD-FE99-A447-5BE2BFA5F89D}"/>
              </a:ext>
            </a:extLst>
          </p:cNvPr>
          <p:cNvCxnSpPr/>
          <p:nvPr/>
        </p:nvCxnSpPr>
        <p:spPr>
          <a:xfrm>
            <a:off x="2400300" y="3119113"/>
            <a:ext cx="22105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689E439-E0B7-08FB-A7A4-6A4A2FD09C2A}"/>
              </a:ext>
            </a:extLst>
          </p:cNvPr>
          <p:cNvCxnSpPr/>
          <p:nvPr/>
        </p:nvCxnSpPr>
        <p:spPr>
          <a:xfrm flipH="1">
            <a:off x="2388636" y="2705878"/>
            <a:ext cx="21833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66574ED-3533-D633-4963-E30F07F22FE1}"/>
              </a:ext>
            </a:extLst>
          </p:cNvPr>
          <p:cNvSpPr txBox="1"/>
          <p:nvPr/>
        </p:nvSpPr>
        <p:spPr>
          <a:xfrm>
            <a:off x="9566986" y="2800729"/>
            <a:ext cx="182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Warden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2863E11-1BE9-9BF6-E5BD-BD29430FDEF4}"/>
              </a:ext>
            </a:extLst>
          </p:cNvPr>
          <p:cNvSpPr txBox="1"/>
          <p:nvPr/>
        </p:nvSpPr>
        <p:spPr>
          <a:xfrm>
            <a:off x="9638522" y="5511071"/>
            <a:ext cx="1539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FF0000"/>
                </a:solidFill>
                <a:latin typeface="Georgia" panose="02040502050405020303" pitchFamily="18" charset="0"/>
              </a:rPr>
              <a:t>Mess Manager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A1360D6-627D-1BB8-1749-B563AA9209F4}"/>
              </a:ext>
            </a:extLst>
          </p:cNvPr>
          <p:cNvSpPr txBox="1"/>
          <p:nvPr/>
        </p:nvSpPr>
        <p:spPr>
          <a:xfrm>
            <a:off x="4995015" y="5735637"/>
            <a:ext cx="1428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7030A0"/>
                </a:solidFill>
                <a:latin typeface="Georgia" panose="02040502050405020303" pitchFamily="18" charset="0"/>
              </a:rPr>
              <a:t>Chairman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0DBDC13-01C8-C82D-F4D3-3477EBEF6AE0}"/>
              </a:ext>
            </a:extLst>
          </p:cNvPr>
          <p:cNvSpPr txBox="1"/>
          <p:nvPr/>
        </p:nvSpPr>
        <p:spPr>
          <a:xfrm>
            <a:off x="978937" y="5735637"/>
            <a:ext cx="133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00B0F0"/>
                </a:solidFill>
                <a:latin typeface="Georgia" panose="02040502050405020303" pitchFamily="18" charset="0"/>
              </a:rPr>
              <a:t>Hall Clerk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261A63E-27C4-0C92-DA97-B8CCDDE4FBAA}"/>
              </a:ext>
            </a:extLst>
          </p:cNvPr>
          <p:cNvSpPr txBox="1"/>
          <p:nvPr/>
        </p:nvSpPr>
        <p:spPr>
          <a:xfrm>
            <a:off x="2107272" y="1108171"/>
            <a:ext cx="3274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Georgia" panose="02040502050405020303" pitchFamily="18" charset="0"/>
              </a:rPr>
              <a:t>View their respective details, Post </a:t>
            </a:r>
            <a:r>
              <a:rPr lang="en-IN" sz="1400" dirty="0" err="1">
                <a:latin typeface="Georgia" panose="02040502050405020303" pitchFamily="18" charset="0"/>
              </a:rPr>
              <a:t>Complaints,View</a:t>
            </a:r>
            <a:r>
              <a:rPr lang="en-IN" sz="1400" dirty="0">
                <a:latin typeface="Georgia" panose="02040502050405020303" pitchFamily="18" charset="0"/>
              </a:rPr>
              <a:t> the hall occupied list.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6A228ED-9AB9-A48E-14EF-07AD75DBF00B}"/>
              </a:ext>
            </a:extLst>
          </p:cNvPr>
          <p:cNvSpPr txBox="1"/>
          <p:nvPr/>
        </p:nvSpPr>
        <p:spPr>
          <a:xfrm>
            <a:off x="6029360" y="1152425"/>
            <a:ext cx="2527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Georgia" panose="02040502050405020303" pitchFamily="18" charset="0"/>
              </a:rPr>
              <a:t>Provide student details ,Post ATR for Complaint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94A485-7970-3EB1-E531-E111535AE00B}"/>
              </a:ext>
            </a:extLst>
          </p:cNvPr>
          <p:cNvSpPr txBox="1"/>
          <p:nvPr/>
        </p:nvSpPr>
        <p:spPr>
          <a:xfrm>
            <a:off x="6836527" y="1865974"/>
            <a:ext cx="24930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Georgia" panose="02040502050405020303" pitchFamily="18" charset="0"/>
              </a:rPr>
              <a:t>Enter expenditure details, Post ATR to </a:t>
            </a:r>
            <a:r>
              <a:rPr lang="en-IN" sz="1400" dirty="0" err="1">
                <a:latin typeface="Georgia" panose="02040502050405020303" pitchFamily="18" charset="0"/>
              </a:rPr>
              <a:t>Complaint,Request</a:t>
            </a:r>
            <a:r>
              <a:rPr lang="en-IN" sz="1400" dirty="0">
                <a:latin typeface="Georgia" panose="02040502050405020303" pitchFamily="18" charset="0"/>
              </a:rPr>
              <a:t> for the grant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9CB2172-C4D3-1FE9-C7DC-DE7937111A3F}"/>
              </a:ext>
            </a:extLst>
          </p:cNvPr>
          <p:cNvSpPr txBox="1"/>
          <p:nvPr/>
        </p:nvSpPr>
        <p:spPr>
          <a:xfrm>
            <a:off x="7211396" y="3154223"/>
            <a:ext cx="1881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Georgia" panose="02040502050405020303" pitchFamily="18" charset="0"/>
              </a:rPr>
              <a:t>View occupancy of Halls and Complaints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606CB47-AE8C-D5C6-9529-A913281E5580}"/>
              </a:ext>
            </a:extLst>
          </p:cNvPr>
          <p:cNvSpPr txBox="1"/>
          <p:nvPr/>
        </p:nvSpPr>
        <p:spPr>
          <a:xfrm>
            <a:off x="8938716" y="3876099"/>
            <a:ext cx="23186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Georgia" panose="02040502050405020303" pitchFamily="18" charset="0"/>
              </a:rPr>
              <a:t>Enter total Mess Charges for every month of each student, Approve mess due.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4B4F79F-F740-BA13-27C7-17F867FD6285}"/>
              </a:ext>
            </a:extLst>
          </p:cNvPr>
          <p:cNvSpPr txBox="1"/>
          <p:nvPr/>
        </p:nvSpPr>
        <p:spPr>
          <a:xfrm>
            <a:off x="7442677" y="5226086"/>
            <a:ext cx="1918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Georgia" panose="02040502050405020303" pitchFamily="18" charset="0"/>
              </a:rPr>
              <a:t>Receives Mess charges dues of each student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6C41F63-86B4-1D5C-C20F-9C71C3CD1B4C}"/>
              </a:ext>
            </a:extLst>
          </p:cNvPr>
          <p:cNvSpPr txBox="1"/>
          <p:nvPr/>
        </p:nvSpPr>
        <p:spPr>
          <a:xfrm>
            <a:off x="5883225" y="4233346"/>
            <a:ext cx="19337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Georgia" panose="02040502050405020303" pitchFamily="18" charset="0"/>
              </a:rPr>
              <a:t>Request for the overall details, View the grant request and Approve annual grant for different halls.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EB07A55-2E9F-7DBE-B704-931B6A2DEC6B}"/>
              </a:ext>
            </a:extLst>
          </p:cNvPr>
          <p:cNvSpPr txBox="1"/>
          <p:nvPr/>
        </p:nvSpPr>
        <p:spPr>
          <a:xfrm>
            <a:off x="4337454" y="4242927"/>
            <a:ext cx="10442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Georgia" panose="02040502050405020303" pitchFamily="18" charset="0"/>
              </a:rPr>
              <a:t>Provide all the details of HMC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8E91860-5FBA-FDB4-F26D-DD8B770AFDD3}"/>
              </a:ext>
            </a:extLst>
          </p:cNvPr>
          <p:cNvSpPr txBox="1"/>
          <p:nvPr/>
        </p:nvSpPr>
        <p:spPr>
          <a:xfrm>
            <a:off x="3119491" y="4994941"/>
            <a:ext cx="15076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Georgia" panose="02040502050405020303" pitchFamily="18" charset="0"/>
              </a:rPr>
              <a:t>Approves the hall occupied </a:t>
            </a:r>
            <a:r>
              <a:rPr lang="en-IN" sz="1400" dirty="0" err="1">
                <a:latin typeface="Georgia" panose="02040502050405020303" pitchFamily="18" charset="0"/>
              </a:rPr>
              <a:t>list,Update</a:t>
            </a:r>
            <a:r>
              <a:rPr lang="en-IN" sz="1400" dirty="0">
                <a:latin typeface="Georgia" panose="02040502050405020303" pitchFamily="18" charset="0"/>
              </a:rPr>
              <a:t> the details of student and Staff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0A46921-C6AC-9D4B-B56B-6BB27CF482DA}"/>
              </a:ext>
            </a:extLst>
          </p:cNvPr>
          <p:cNvSpPr txBox="1"/>
          <p:nvPr/>
        </p:nvSpPr>
        <p:spPr>
          <a:xfrm>
            <a:off x="1219081" y="4251553"/>
            <a:ext cx="17137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Georgia" panose="02040502050405020303" pitchFamily="18" charset="0"/>
              </a:rPr>
              <a:t>Provide all details of Students, Employees in Hall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CD8408D-898B-D7B7-AD5E-0CA68B862F47}"/>
              </a:ext>
            </a:extLst>
          </p:cNvPr>
          <p:cNvSpPr txBox="1"/>
          <p:nvPr/>
        </p:nvSpPr>
        <p:spPr>
          <a:xfrm>
            <a:off x="2503721" y="2352063"/>
            <a:ext cx="1884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Georgia" panose="02040502050405020303" pitchFamily="18" charset="0"/>
              </a:rPr>
              <a:t>Stores the details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DF8F2EA-A071-07A8-C4DF-1A08755ECFB4}"/>
              </a:ext>
            </a:extLst>
          </p:cNvPr>
          <p:cNvSpPr txBox="1"/>
          <p:nvPr/>
        </p:nvSpPr>
        <p:spPr>
          <a:xfrm>
            <a:off x="2484757" y="3188448"/>
            <a:ext cx="1869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Georgia" panose="02040502050405020303" pitchFamily="18" charset="0"/>
              </a:rPr>
              <a:t>Provide the details </a:t>
            </a:r>
          </a:p>
        </p:txBody>
      </p:sp>
      <p:sp>
        <p:nvSpPr>
          <p:cNvPr id="68" name="Cylinder 67">
            <a:extLst>
              <a:ext uri="{FF2B5EF4-FFF2-40B4-BE49-F238E27FC236}">
                <a16:creationId xmlns:a16="http://schemas.microsoft.com/office/drawing/2014/main" id="{677BEBCD-536E-179A-E2D1-6EF51DDCD170}"/>
              </a:ext>
            </a:extLst>
          </p:cNvPr>
          <p:cNvSpPr/>
          <p:nvPr/>
        </p:nvSpPr>
        <p:spPr>
          <a:xfrm>
            <a:off x="584718" y="2267692"/>
            <a:ext cx="1648408" cy="1459029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Georgia" panose="02040502050405020303" pitchFamily="18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A951444-E87B-0CF8-38CF-895F0E6219BC}"/>
              </a:ext>
            </a:extLst>
          </p:cNvPr>
          <p:cNvSpPr txBox="1"/>
          <p:nvPr/>
        </p:nvSpPr>
        <p:spPr>
          <a:xfrm>
            <a:off x="744226" y="2920663"/>
            <a:ext cx="13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FF00FF"/>
                </a:solidFill>
                <a:latin typeface="Georgia" panose="02040502050405020303" pitchFamily="18" charset="0"/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733133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Georgia</vt:lpstr>
      <vt:lpstr>Office Theme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Girivardhan Velpula</dc:creator>
  <cp:lastModifiedBy>Girivardhan Velpula</cp:lastModifiedBy>
  <cp:revision>1</cp:revision>
  <dcterms:created xsi:type="dcterms:W3CDTF">2023-09-21T07:15:31Z</dcterms:created>
  <dcterms:modified xsi:type="dcterms:W3CDTF">2023-09-21T07:15:31Z</dcterms:modified>
</cp:coreProperties>
</file>