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0B9029-DC32-49BA-B865-8B2A22D21330}" v="5" dt="2022-04-16T18:44:04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Gopal" userId="029dc13177053bef" providerId="LiveId" clId="{BC0B9029-DC32-49BA-B865-8B2A22D21330}"/>
    <pc:docChg chg="undo custSel addSld delSld modSld sldOrd">
      <pc:chgData name="Varun Gopal" userId="029dc13177053bef" providerId="LiveId" clId="{BC0B9029-DC32-49BA-B865-8B2A22D21330}" dt="2022-04-16T19:33:19.052" v="1768" actId="20577"/>
      <pc:docMkLst>
        <pc:docMk/>
      </pc:docMkLst>
      <pc:sldChg chg="modSp mod">
        <pc:chgData name="Varun Gopal" userId="029dc13177053bef" providerId="LiveId" clId="{BC0B9029-DC32-49BA-B865-8B2A22D21330}" dt="2022-04-16T19:17:21.801" v="1607" actId="20577"/>
        <pc:sldMkLst>
          <pc:docMk/>
          <pc:sldMk cId="1571464557" sldId="256"/>
        </pc:sldMkLst>
        <pc:spChg chg="mod">
          <ac:chgData name="Varun Gopal" userId="029dc13177053bef" providerId="LiveId" clId="{BC0B9029-DC32-49BA-B865-8B2A22D21330}" dt="2022-04-16T19:17:21.801" v="1607" actId="20577"/>
          <ac:spMkLst>
            <pc:docMk/>
            <pc:sldMk cId="1571464557" sldId="256"/>
            <ac:spMk id="2" creationId="{9BA058E7-8169-4358-8CA3-4BF4FE4ABB15}"/>
          </ac:spMkLst>
        </pc:spChg>
      </pc:sldChg>
      <pc:sldChg chg="modSp mod">
        <pc:chgData name="Varun Gopal" userId="029dc13177053bef" providerId="LiveId" clId="{BC0B9029-DC32-49BA-B865-8B2A22D21330}" dt="2022-04-16T19:18:32.249" v="1614" actId="20577"/>
        <pc:sldMkLst>
          <pc:docMk/>
          <pc:sldMk cId="340524173" sldId="257"/>
        </pc:sldMkLst>
        <pc:spChg chg="mod">
          <ac:chgData name="Varun Gopal" userId="029dc13177053bef" providerId="LiveId" clId="{BC0B9029-DC32-49BA-B865-8B2A22D21330}" dt="2022-04-16T16:15:37.388" v="202" actId="20577"/>
          <ac:spMkLst>
            <pc:docMk/>
            <pc:sldMk cId="340524173" sldId="257"/>
            <ac:spMk id="2" creationId="{64A62A29-3371-405E-A79A-A1255CEBF4F2}"/>
          </ac:spMkLst>
        </pc:spChg>
        <pc:spChg chg="mod">
          <ac:chgData name="Varun Gopal" userId="029dc13177053bef" providerId="LiveId" clId="{BC0B9029-DC32-49BA-B865-8B2A22D21330}" dt="2022-04-16T19:18:32.249" v="1614" actId="20577"/>
          <ac:spMkLst>
            <pc:docMk/>
            <pc:sldMk cId="340524173" sldId="257"/>
            <ac:spMk id="3" creationId="{37779BAB-40F4-40D5-BE77-1762A4CFF670}"/>
          </ac:spMkLst>
        </pc:spChg>
      </pc:sldChg>
      <pc:sldChg chg="modSp del mod">
        <pc:chgData name="Varun Gopal" userId="029dc13177053bef" providerId="LiveId" clId="{BC0B9029-DC32-49BA-B865-8B2A22D21330}" dt="2022-04-16T16:16:12.753" v="214" actId="2696"/>
        <pc:sldMkLst>
          <pc:docMk/>
          <pc:sldMk cId="337460695" sldId="258"/>
        </pc:sldMkLst>
        <pc:spChg chg="mod">
          <ac:chgData name="Varun Gopal" userId="029dc13177053bef" providerId="LiveId" clId="{BC0B9029-DC32-49BA-B865-8B2A22D21330}" dt="2022-04-16T16:09:22.452" v="78" actId="20577"/>
          <ac:spMkLst>
            <pc:docMk/>
            <pc:sldMk cId="337460695" sldId="258"/>
            <ac:spMk id="3" creationId="{9A22417A-BCFA-4142-9160-82BFA4AEAAEF}"/>
          </ac:spMkLst>
        </pc:spChg>
      </pc:sldChg>
      <pc:sldChg chg="modSp mod">
        <pc:chgData name="Varun Gopal" userId="029dc13177053bef" providerId="LiveId" clId="{BC0B9029-DC32-49BA-B865-8B2A22D21330}" dt="2022-04-16T16:17:11.282" v="337" actId="20577"/>
        <pc:sldMkLst>
          <pc:docMk/>
          <pc:sldMk cId="1768723917" sldId="259"/>
        </pc:sldMkLst>
        <pc:spChg chg="mod">
          <ac:chgData name="Varun Gopal" userId="029dc13177053bef" providerId="LiveId" clId="{BC0B9029-DC32-49BA-B865-8B2A22D21330}" dt="2022-04-16T16:17:11.282" v="337" actId="20577"/>
          <ac:spMkLst>
            <pc:docMk/>
            <pc:sldMk cId="1768723917" sldId="259"/>
            <ac:spMk id="3" creationId="{92ECFEFF-D145-4312-99DC-096FB4347F82}"/>
          </ac:spMkLst>
        </pc:spChg>
      </pc:sldChg>
      <pc:sldChg chg="modSp mod">
        <pc:chgData name="Varun Gopal" userId="029dc13177053bef" providerId="LiveId" clId="{BC0B9029-DC32-49BA-B865-8B2A22D21330}" dt="2022-04-16T16:10:45.904" v="109" actId="20577"/>
        <pc:sldMkLst>
          <pc:docMk/>
          <pc:sldMk cId="1591754542" sldId="260"/>
        </pc:sldMkLst>
        <pc:spChg chg="mod">
          <ac:chgData name="Varun Gopal" userId="029dc13177053bef" providerId="LiveId" clId="{BC0B9029-DC32-49BA-B865-8B2A22D21330}" dt="2022-04-16T16:10:45.904" v="109" actId="20577"/>
          <ac:spMkLst>
            <pc:docMk/>
            <pc:sldMk cId="1591754542" sldId="260"/>
            <ac:spMk id="3" creationId="{3DEAFCD9-6581-4107-AEFF-F5C444ABA280}"/>
          </ac:spMkLst>
        </pc:spChg>
      </pc:sldChg>
      <pc:sldChg chg="addSp delSp modSp mod setBg setClrOvrMap">
        <pc:chgData name="Varun Gopal" userId="029dc13177053bef" providerId="LiveId" clId="{BC0B9029-DC32-49BA-B865-8B2A22D21330}" dt="2022-04-16T18:39:04.396" v="919" actId="20577"/>
        <pc:sldMkLst>
          <pc:docMk/>
          <pc:sldMk cId="3092007024" sldId="261"/>
        </pc:sldMkLst>
        <pc:spChg chg="mod">
          <ac:chgData name="Varun Gopal" userId="029dc13177053bef" providerId="LiveId" clId="{BC0B9029-DC32-49BA-B865-8B2A22D21330}" dt="2022-04-16T18:38:29.569" v="793" actId="26606"/>
          <ac:spMkLst>
            <pc:docMk/>
            <pc:sldMk cId="3092007024" sldId="261"/>
            <ac:spMk id="2" creationId="{940083C5-73EF-42DC-B1F2-FF8CCAA1B889}"/>
          </ac:spMkLst>
        </pc:spChg>
        <pc:spChg chg="del mod">
          <ac:chgData name="Varun Gopal" userId="029dc13177053bef" providerId="LiveId" clId="{BC0B9029-DC32-49BA-B865-8B2A22D21330}" dt="2022-04-16T18:36:11.060" v="659" actId="22"/>
          <ac:spMkLst>
            <pc:docMk/>
            <pc:sldMk cId="3092007024" sldId="261"/>
            <ac:spMk id="3" creationId="{758F9628-50AA-46FD-8448-C44FB796A6B4}"/>
          </ac:spMkLst>
        </pc:spChg>
        <pc:spChg chg="add del">
          <ac:chgData name="Varun Gopal" userId="029dc13177053bef" providerId="LiveId" clId="{BC0B9029-DC32-49BA-B865-8B2A22D21330}" dt="2022-04-16T18:38:10.679" v="792" actId="26606"/>
          <ac:spMkLst>
            <pc:docMk/>
            <pc:sldMk cId="3092007024" sldId="261"/>
            <ac:spMk id="7" creationId="{B719D01B-E306-486F-A44A-E1BEE6B8C63A}"/>
          </ac:spMkLst>
        </pc:spChg>
        <pc:spChg chg="add del mod">
          <ac:chgData name="Varun Gopal" userId="029dc13177053bef" providerId="LiveId" clId="{BC0B9029-DC32-49BA-B865-8B2A22D21330}" dt="2022-04-16T18:37:05.601" v="672" actId="26606"/>
          <ac:spMkLst>
            <pc:docMk/>
            <pc:sldMk cId="3092007024" sldId="261"/>
            <ac:spMk id="9" creationId="{CD5EF147-097B-E223-AB30-19B20246A0E7}"/>
          </ac:spMkLst>
        </pc:spChg>
        <pc:spChg chg="add">
          <ac:chgData name="Varun Gopal" userId="029dc13177053bef" providerId="LiveId" clId="{BC0B9029-DC32-49BA-B865-8B2A22D21330}" dt="2022-04-16T18:38:29.569" v="793" actId="26606"/>
          <ac:spMkLst>
            <pc:docMk/>
            <pc:sldMk cId="3092007024" sldId="261"/>
            <ac:spMk id="10" creationId="{879A26B8-6C4E-452B-ADD3-ED324A7AB7E8}"/>
          </ac:spMkLst>
        </pc:spChg>
        <pc:spChg chg="add del mod">
          <ac:chgData name="Varun Gopal" userId="029dc13177053bef" providerId="LiveId" clId="{BC0B9029-DC32-49BA-B865-8B2A22D21330}" dt="2022-04-16T18:38:10.679" v="792" actId="26606"/>
          <ac:spMkLst>
            <pc:docMk/>
            <pc:sldMk cId="3092007024" sldId="261"/>
            <ac:spMk id="11" creationId="{6C99D757-522D-BF38-39E5-A50661453309}"/>
          </ac:spMkLst>
        </pc:spChg>
        <pc:spChg chg="add del">
          <ac:chgData name="Varun Gopal" userId="029dc13177053bef" providerId="LiveId" clId="{BC0B9029-DC32-49BA-B865-8B2A22D21330}" dt="2022-04-16T18:37:05.601" v="672" actId="26606"/>
          <ac:spMkLst>
            <pc:docMk/>
            <pc:sldMk cId="3092007024" sldId="261"/>
            <ac:spMk id="12" creationId="{636F6DB7-CF8D-494A-82F6-13B58DCA9896}"/>
          </ac:spMkLst>
        </pc:spChg>
        <pc:spChg chg="add">
          <ac:chgData name="Varun Gopal" userId="029dc13177053bef" providerId="LiveId" clId="{BC0B9029-DC32-49BA-B865-8B2A22D21330}" dt="2022-04-16T18:38:29.569" v="793" actId="26606"/>
          <ac:spMkLst>
            <pc:docMk/>
            <pc:sldMk cId="3092007024" sldId="261"/>
            <ac:spMk id="13" creationId="{D03E4FEE-2E6A-44AB-B6BA-C1AD0CD6D93B}"/>
          </ac:spMkLst>
        </pc:spChg>
        <pc:spChg chg="add del">
          <ac:chgData name="Varun Gopal" userId="029dc13177053bef" providerId="LiveId" clId="{BC0B9029-DC32-49BA-B865-8B2A22D21330}" dt="2022-04-16T18:37:05.601" v="672" actId="26606"/>
          <ac:spMkLst>
            <pc:docMk/>
            <pc:sldMk cId="3092007024" sldId="261"/>
            <ac:spMk id="14" creationId="{0B7E5194-6E82-4A44-99C3-FE7D87F34134}"/>
          </ac:spMkLst>
        </pc:spChg>
        <pc:spChg chg="add">
          <ac:chgData name="Varun Gopal" userId="029dc13177053bef" providerId="LiveId" clId="{BC0B9029-DC32-49BA-B865-8B2A22D21330}" dt="2022-04-16T18:38:29.569" v="793" actId="26606"/>
          <ac:spMkLst>
            <pc:docMk/>
            <pc:sldMk cId="3092007024" sldId="261"/>
            <ac:spMk id="15" creationId="{0817EB59-13B3-43DA-9B91-A7CC174A6069}"/>
          </ac:spMkLst>
        </pc:spChg>
        <pc:spChg chg="add mod">
          <ac:chgData name="Varun Gopal" userId="029dc13177053bef" providerId="LiveId" clId="{BC0B9029-DC32-49BA-B865-8B2A22D21330}" dt="2022-04-16T18:39:04.396" v="919" actId="20577"/>
          <ac:spMkLst>
            <pc:docMk/>
            <pc:sldMk cId="3092007024" sldId="261"/>
            <ac:spMk id="17" creationId="{0C9F068D-5D73-6E6E-C60A-3FB7A559F184}"/>
          </ac:spMkLst>
        </pc:spChg>
        <pc:spChg chg="add">
          <ac:chgData name="Varun Gopal" userId="029dc13177053bef" providerId="LiveId" clId="{BC0B9029-DC32-49BA-B865-8B2A22D21330}" dt="2022-04-16T18:38:29.569" v="793" actId="26606"/>
          <ac:spMkLst>
            <pc:docMk/>
            <pc:sldMk cId="3092007024" sldId="261"/>
            <ac:spMk id="18" creationId="{9B4167E1-E2B0-4192-8DA2-6967DDFF87A5}"/>
          </ac:spMkLst>
        </pc:spChg>
        <pc:grpChg chg="add del">
          <ac:chgData name="Varun Gopal" userId="029dc13177053bef" providerId="LiveId" clId="{BC0B9029-DC32-49BA-B865-8B2A22D21330}" dt="2022-04-16T18:38:10.679" v="792" actId="26606"/>
          <ac:grpSpMkLst>
            <pc:docMk/>
            <pc:sldMk cId="3092007024" sldId="261"/>
            <ac:grpSpMk id="8" creationId="{E3ECE2A1-BE02-45E8-80D2-40668675E1BF}"/>
          </ac:grpSpMkLst>
        </pc:grpChg>
        <pc:grpChg chg="add del">
          <ac:chgData name="Varun Gopal" userId="029dc13177053bef" providerId="LiveId" clId="{BC0B9029-DC32-49BA-B865-8B2A22D21330}" dt="2022-04-16T18:37:05.601" v="672" actId="26606"/>
          <ac:grpSpMkLst>
            <pc:docMk/>
            <pc:sldMk cId="3092007024" sldId="261"/>
            <ac:grpSpMk id="16" creationId="{49FCC1E1-84D3-494D-A0A0-286AFA1C3018}"/>
          </ac:grpSpMkLst>
        </pc:grpChg>
        <pc:picChg chg="add del mod ord">
          <ac:chgData name="Varun Gopal" userId="029dc13177053bef" providerId="LiveId" clId="{BC0B9029-DC32-49BA-B865-8B2A22D21330}" dt="2022-04-16T18:38:37.508" v="795" actId="1076"/>
          <ac:picMkLst>
            <pc:docMk/>
            <pc:sldMk cId="3092007024" sldId="261"/>
            <ac:picMk id="5" creationId="{E8836BA0-FC1B-4DA2-B5D6-68DB4836E75F}"/>
          </ac:picMkLst>
        </pc:picChg>
      </pc:sldChg>
      <pc:sldChg chg="del">
        <pc:chgData name="Varun Gopal" userId="029dc13177053bef" providerId="LiveId" clId="{BC0B9029-DC32-49BA-B865-8B2A22D21330}" dt="2022-04-16T16:11:06.892" v="110" actId="2696"/>
        <pc:sldMkLst>
          <pc:docMk/>
          <pc:sldMk cId="222782129" sldId="262"/>
        </pc:sldMkLst>
      </pc:sldChg>
      <pc:sldChg chg="del">
        <pc:chgData name="Varun Gopal" userId="029dc13177053bef" providerId="LiveId" clId="{BC0B9029-DC32-49BA-B865-8B2A22D21330}" dt="2022-04-16T16:11:20.078" v="111" actId="2696"/>
        <pc:sldMkLst>
          <pc:docMk/>
          <pc:sldMk cId="3456667833" sldId="263"/>
        </pc:sldMkLst>
      </pc:sldChg>
      <pc:sldChg chg="addSp delSp modSp mod setBg">
        <pc:chgData name="Varun Gopal" userId="029dc13177053bef" providerId="LiveId" clId="{BC0B9029-DC32-49BA-B865-8B2A22D21330}" dt="2022-04-16T18:42:03.652" v="1052" actId="20577"/>
        <pc:sldMkLst>
          <pc:docMk/>
          <pc:sldMk cId="1929663363" sldId="264"/>
        </pc:sldMkLst>
        <pc:spChg chg="mod">
          <ac:chgData name="Varun Gopal" userId="029dc13177053bef" providerId="LiveId" clId="{BC0B9029-DC32-49BA-B865-8B2A22D21330}" dt="2022-04-16T18:41:36.310" v="923" actId="26606"/>
          <ac:spMkLst>
            <pc:docMk/>
            <pc:sldMk cId="1929663363" sldId="264"/>
            <ac:spMk id="2" creationId="{E5A66AD1-C4D7-41D3-937A-FAFFF21F7606}"/>
          </ac:spMkLst>
        </pc:spChg>
        <pc:spChg chg="del mod">
          <ac:chgData name="Varun Gopal" userId="029dc13177053bef" providerId="LiveId" clId="{BC0B9029-DC32-49BA-B865-8B2A22D21330}" dt="2022-04-16T18:41:15.028" v="921" actId="22"/>
          <ac:spMkLst>
            <pc:docMk/>
            <pc:sldMk cId="1929663363" sldId="264"/>
            <ac:spMk id="3" creationId="{1A41B14A-31EC-46F9-B029-BF833E8C8C06}"/>
          </ac:spMkLst>
        </pc:spChg>
        <pc:spChg chg="add mod">
          <ac:chgData name="Varun Gopal" userId="029dc13177053bef" providerId="LiveId" clId="{BC0B9029-DC32-49BA-B865-8B2A22D21330}" dt="2022-04-16T18:42:03.652" v="1052" actId="20577"/>
          <ac:spMkLst>
            <pc:docMk/>
            <pc:sldMk cId="1929663363" sldId="264"/>
            <ac:spMk id="9" creationId="{C1DD28C9-0763-23C7-B5E0-EDB3FC3898E7}"/>
          </ac:spMkLst>
        </pc:spChg>
        <pc:spChg chg="add">
          <ac:chgData name="Varun Gopal" userId="029dc13177053bef" providerId="LiveId" clId="{BC0B9029-DC32-49BA-B865-8B2A22D21330}" dt="2022-04-16T18:41:36.310" v="923" actId="26606"/>
          <ac:spMkLst>
            <pc:docMk/>
            <pc:sldMk cId="1929663363" sldId="264"/>
            <ac:spMk id="12" creationId="{879A26B8-6C4E-452B-ADD3-ED324A7AB7E8}"/>
          </ac:spMkLst>
        </pc:spChg>
        <pc:spChg chg="add">
          <ac:chgData name="Varun Gopal" userId="029dc13177053bef" providerId="LiveId" clId="{BC0B9029-DC32-49BA-B865-8B2A22D21330}" dt="2022-04-16T18:41:36.310" v="923" actId="26606"/>
          <ac:spMkLst>
            <pc:docMk/>
            <pc:sldMk cId="1929663363" sldId="264"/>
            <ac:spMk id="14" creationId="{D03E4FEE-2E6A-44AB-B6BA-C1AD0CD6D93B}"/>
          </ac:spMkLst>
        </pc:spChg>
        <pc:spChg chg="add">
          <ac:chgData name="Varun Gopal" userId="029dc13177053bef" providerId="LiveId" clId="{BC0B9029-DC32-49BA-B865-8B2A22D21330}" dt="2022-04-16T18:41:36.310" v="923" actId="26606"/>
          <ac:spMkLst>
            <pc:docMk/>
            <pc:sldMk cId="1929663363" sldId="264"/>
            <ac:spMk id="16" creationId="{0817EB59-13B3-43DA-9B91-A7CC174A6069}"/>
          </ac:spMkLst>
        </pc:spChg>
        <pc:spChg chg="add">
          <ac:chgData name="Varun Gopal" userId="029dc13177053bef" providerId="LiveId" clId="{BC0B9029-DC32-49BA-B865-8B2A22D21330}" dt="2022-04-16T18:41:36.310" v="923" actId="26606"/>
          <ac:spMkLst>
            <pc:docMk/>
            <pc:sldMk cId="1929663363" sldId="264"/>
            <ac:spMk id="18" creationId="{9B4167E1-E2B0-4192-8DA2-6967DDFF87A5}"/>
          </ac:spMkLst>
        </pc:spChg>
        <pc:picChg chg="add mod ord">
          <ac:chgData name="Varun Gopal" userId="029dc13177053bef" providerId="LiveId" clId="{BC0B9029-DC32-49BA-B865-8B2A22D21330}" dt="2022-04-16T18:41:36.310" v="923" actId="26606"/>
          <ac:picMkLst>
            <pc:docMk/>
            <pc:sldMk cId="1929663363" sldId="264"/>
            <ac:picMk id="5" creationId="{F64124D9-577E-4A62-9D04-32BCC74A7A97}"/>
          </ac:picMkLst>
        </pc:picChg>
      </pc:sldChg>
      <pc:sldChg chg="addSp delSp modSp mod setBg setClrOvrMap">
        <pc:chgData name="Varun Gopal" userId="029dc13177053bef" providerId="LiveId" clId="{BC0B9029-DC32-49BA-B865-8B2A22D21330}" dt="2022-04-16T18:45:46.389" v="1351" actId="20577"/>
        <pc:sldMkLst>
          <pc:docMk/>
          <pc:sldMk cId="354443509" sldId="265"/>
        </pc:sldMkLst>
        <pc:spChg chg="mod ord">
          <ac:chgData name="Varun Gopal" userId="029dc13177053bef" providerId="LiveId" clId="{BC0B9029-DC32-49BA-B865-8B2A22D21330}" dt="2022-04-16T18:43:47.840" v="1065" actId="26606"/>
          <ac:spMkLst>
            <pc:docMk/>
            <pc:sldMk cId="354443509" sldId="265"/>
            <ac:spMk id="2" creationId="{926B5D5D-7BFC-4EDC-8DE1-877C1F3C7FB3}"/>
          </ac:spMkLst>
        </pc:spChg>
        <pc:spChg chg="add del mod">
          <ac:chgData name="Varun Gopal" userId="029dc13177053bef" providerId="LiveId" clId="{BC0B9029-DC32-49BA-B865-8B2A22D21330}" dt="2022-04-16T18:45:46.389" v="1351" actId="20577"/>
          <ac:spMkLst>
            <pc:docMk/>
            <pc:sldMk cId="354443509" sldId="265"/>
            <ac:spMk id="3" creationId="{C120F913-2E2F-408D-86C0-4CF695BFEC47}"/>
          </ac:spMkLst>
        </pc:spChg>
        <pc:spChg chg="add del">
          <ac:chgData name="Varun Gopal" userId="029dc13177053bef" providerId="LiveId" clId="{BC0B9029-DC32-49BA-B865-8B2A22D21330}" dt="2022-04-16T18:43:34.573" v="1061" actId="26606"/>
          <ac:spMkLst>
            <pc:docMk/>
            <pc:sldMk cId="354443509" sldId="265"/>
            <ac:spMk id="10" creationId="{CB135B7E-B1D5-45E7-8A37-EEB15EEA6F23}"/>
          </ac:spMkLst>
        </pc:spChg>
        <pc:spChg chg="add del">
          <ac:chgData name="Varun Gopal" userId="029dc13177053bef" providerId="LiveId" clId="{BC0B9029-DC32-49BA-B865-8B2A22D21330}" dt="2022-04-16T18:43:47.840" v="1065" actId="26606"/>
          <ac:spMkLst>
            <pc:docMk/>
            <pc:sldMk cId="354443509" sldId="265"/>
            <ac:spMk id="11" creationId="{2928117C-9446-4E7F-AE62-95E0F6DB5B27}"/>
          </ac:spMkLst>
        </pc:spChg>
        <pc:spChg chg="add del">
          <ac:chgData name="Varun Gopal" userId="029dc13177053bef" providerId="LiveId" clId="{BC0B9029-DC32-49BA-B865-8B2A22D21330}" dt="2022-04-16T18:43:34.573" v="1061" actId="26606"/>
          <ac:spMkLst>
            <pc:docMk/>
            <pc:sldMk cId="354443509" sldId="265"/>
            <ac:spMk id="13" creationId="{879A26B8-6C4E-452B-ADD3-ED324A7AB7E8}"/>
          </ac:spMkLst>
        </pc:spChg>
        <pc:spChg chg="add del">
          <ac:chgData name="Varun Gopal" userId="029dc13177053bef" providerId="LiveId" clId="{BC0B9029-DC32-49BA-B865-8B2A22D21330}" dt="2022-04-16T18:43:34.573" v="1061" actId="26606"/>
          <ac:spMkLst>
            <pc:docMk/>
            <pc:sldMk cId="354443509" sldId="265"/>
            <ac:spMk id="15" creationId="{D03E4FEE-2E6A-44AB-B6BA-C1AD0CD6D93B}"/>
          </ac:spMkLst>
        </pc:spChg>
        <pc:spChg chg="add del">
          <ac:chgData name="Varun Gopal" userId="029dc13177053bef" providerId="LiveId" clId="{BC0B9029-DC32-49BA-B865-8B2A22D21330}" dt="2022-04-16T18:43:34.573" v="1061" actId="26606"/>
          <ac:spMkLst>
            <pc:docMk/>
            <pc:sldMk cId="354443509" sldId="265"/>
            <ac:spMk id="17" creationId="{0817EB59-13B3-43DA-9B91-A7CC174A6069}"/>
          </ac:spMkLst>
        </pc:spChg>
        <pc:spChg chg="add del">
          <ac:chgData name="Varun Gopal" userId="029dc13177053bef" providerId="LiveId" clId="{BC0B9029-DC32-49BA-B865-8B2A22D21330}" dt="2022-04-16T18:43:34.573" v="1061" actId="26606"/>
          <ac:spMkLst>
            <pc:docMk/>
            <pc:sldMk cId="354443509" sldId="265"/>
            <ac:spMk id="19" creationId="{9B4167E1-E2B0-4192-8DA2-6967DDFF87A5}"/>
          </ac:spMkLst>
        </pc:spChg>
        <pc:spChg chg="add del">
          <ac:chgData name="Varun Gopal" userId="029dc13177053bef" providerId="LiveId" clId="{BC0B9029-DC32-49BA-B865-8B2A22D21330}" dt="2022-04-16T18:43:42.012" v="1063" actId="26606"/>
          <ac:spMkLst>
            <pc:docMk/>
            <pc:sldMk cId="354443509" sldId="265"/>
            <ac:spMk id="21" creationId="{636F6DB7-CF8D-494A-82F6-13B58DCA9896}"/>
          </ac:spMkLst>
        </pc:spChg>
        <pc:spChg chg="add del">
          <ac:chgData name="Varun Gopal" userId="029dc13177053bef" providerId="LiveId" clId="{BC0B9029-DC32-49BA-B865-8B2A22D21330}" dt="2022-04-16T18:43:42.012" v="1063" actId="26606"/>
          <ac:spMkLst>
            <pc:docMk/>
            <pc:sldMk cId="354443509" sldId="265"/>
            <ac:spMk id="22" creationId="{0B7E5194-6E82-4A44-99C3-FE7D87F34134}"/>
          </ac:spMkLst>
        </pc:spChg>
        <pc:spChg chg="add del">
          <ac:chgData name="Varun Gopal" userId="029dc13177053bef" providerId="LiveId" clId="{BC0B9029-DC32-49BA-B865-8B2A22D21330}" dt="2022-04-16T18:43:42.012" v="1063" actId="26606"/>
          <ac:spMkLst>
            <pc:docMk/>
            <pc:sldMk cId="354443509" sldId="265"/>
            <ac:spMk id="25" creationId="{8622A298-51CC-7628-EF84-D17FB85B7506}"/>
          </ac:spMkLst>
        </pc:spChg>
        <pc:spChg chg="add del">
          <ac:chgData name="Varun Gopal" userId="029dc13177053bef" providerId="LiveId" clId="{BC0B9029-DC32-49BA-B865-8B2A22D21330}" dt="2022-04-16T18:43:47.840" v="1065" actId="26606"/>
          <ac:spMkLst>
            <pc:docMk/>
            <pc:sldMk cId="354443509" sldId="265"/>
            <ac:spMk id="27" creationId="{84D30AFB-4D71-48B0-AA00-28EE92363A5F}"/>
          </ac:spMkLst>
        </pc:spChg>
        <pc:spChg chg="add del">
          <ac:chgData name="Varun Gopal" userId="029dc13177053bef" providerId="LiveId" clId="{BC0B9029-DC32-49BA-B865-8B2A22D21330}" dt="2022-04-16T18:43:47.840" v="1065" actId="26606"/>
          <ac:spMkLst>
            <pc:docMk/>
            <pc:sldMk cId="354443509" sldId="265"/>
            <ac:spMk id="28" creationId="{96A0B76F-8010-4C62-B4B6-C5FC438C059E}"/>
          </ac:spMkLst>
        </pc:spChg>
        <pc:spChg chg="add del">
          <ac:chgData name="Varun Gopal" userId="029dc13177053bef" providerId="LiveId" clId="{BC0B9029-DC32-49BA-B865-8B2A22D21330}" dt="2022-04-16T18:43:47.840" v="1065" actId="26606"/>
          <ac:spMkLst>
            <pc:docMk/>
            <pc:sldMk cId="354443509" sldId="265"/>
            <ac:spMk id="29" creationId="{9FC936C0-4624-438D-BDD0-6B296BD6409D}"/>
          </ac:spMkLst>
        </pc:spChg>
        <pc:spChg chg="add del">
          <ac:chgData name="Varun Gopal" userId="029dc13177053bef" providerId="LiveId" clId="{BC0B9029-DC32-49BA-B865-8B2A22D21330}" dt="2022-04-16T18:43:47.840" v="1065" actId="26606"/>
          <ac:spMkLst>
            <pc:docMk/>
            <pc:sldMk cId="354443509" sldId="265"/>
            <ac:spMk id="30" creationId="{683F1FFD-1AA8-4EC2-97B9-FEC7564F489B}"/>
          </ac:spMkLst>
        </pc:spChg>
        <pc:spChg chg="add del">
          <ac:chgData name="Varun Gopal" userId="029dc13177053bef" providerId="LiveId" clId="{BC0B9029-DC32-49BA-B865-8B2A22D21330}" dt="2022-04-16T18:43:47.840" v="1065" actId="26606"/>
          <ac:spMkLst>
            <pc:docMk/>
            <pc:sldMk cId="354443509" sldId="265"/>
            <ac:spMk id="31" creationId="{8FF0F8A7-C9E3-49D9-A67E-09FF582C7821}"/>
          </ac:spMkLst>
        </pc:spChg>
        <pc:grpChg chg="add del">
          <ac:chgData name="Varun Gopal" userId="029dc13177053bef" providerId="LiveId" clId="{BC0B9029-DC32-49BA-B865-8B2A22D21330}" dt="2022-04-16T18:43:42.012" v="1063" actId="26606"/>
          <ac:grpSpMkLst>
            <pc:docMk/>
            <pc:sldMk cId="354443509" sldId="265"/>
            <ac:grpSpMk id="23" creationId="{49FCC1E1-84D3-494D-A0A0-286AFA1C3018}"/>
          </ac:grpSpMkLst>
        </pc:grpChg>
        <pc:grpChg chg="add del">
          <ac:chgData name="Varun Gopal" userId="029dc13177053bef" providerId="LiveId" clId="{BC0B9029-DC32-49BA-B865-8B2A22D21330}" dt="2022-04-16T18:43:47.840" v="1065" actId="26606"/>
          <ac:grpSpMkLst>
            <pc:docMk/>
            <pc:sldMk cId="354443509" sldId="265"/>
            <ac:grpSpMk id="32" creationId="{A4274C20-A98B-4AC3-B16A-B7F41CB582DC}"/>
          </ac:grpSpMkLst>
        </pc:grpChg>
        <pc:picChg chg="add del mod">
          <ac:chgData name="Varun Gopal" userId="029dc13177053bef" providerId="LiveId" clId="{BC0B9029-DC32-49BA-B865-8B2A22D21330}" dt="2022-04-16T18:43:19.528" v="1056" actId="21"/>
          <ac:picMkLst>
            <pc:docMk/>
            <pc:sldMk cId="354443509" sldId="265"/>
            <ac:picMk id="5" creationId="{7F029CFC-BDB9-4A60-AB3E-59F337795E52}"/>
          </ac:picMkLst>
        </pc:picChg>
        <pc:picChg chg="add del mod">
          <ac:chgData name="Varun Gopal" userId="029dc13177053bef" providerId="LiveId" clId="{BC0B9029-DC32-49BA-B865-8B2A22D21330}" dt="2022-04-16T18:43:48.573" v="1066"/>
          <ac:picMkLst>
            <pc:docMk/>
            <pc:sldMk cId="354443509" sldId="265"/>
            <ac:picMk id="6" creationId="{09043B0F-DC06-49DB-8B74-8293325AFB8A}"/>
          </ac:picMkLst>
        </pc:picChg>
        <pc:picChg chg="add del mod">
          <ac:chgData name="Varun Gopal" userId="029dc13177053bef" providerId="LiveId" clId="{BC0B9029-DC32-49BA-B865-8B2A22D21330}" dt="2022-04-16T18:43:52.623" v="1068"/>
          <ac:picMkLst>
            <pc:docMk/>
            <pc:sldMk cId="354443509" sldId="265"/>
            <ac:picMk id="34" creationId="{D5726ADB-A6B9-4375-B203-8C53E24981EF}"/>
          </ac:picMkLst>
        </pc:picChg>
        <pc:picChg chg="add mod">
          <ac:chgData name="Varun Gopal" userId="029dc13177053bef" providerId="LiveId" clId="{BC0B9029-DC32-49BA-B865-8B2A22D21330}" dt="2022-04-16T18:44:17.726" v="1075" actId="1076"/>
          <ac:picMkLst>
            <pc:docMk/>
            <pc:sldMk cId="354443509" sldId="265"/>
            <ac:picMk id="35" creationId="{5802D475-B1E0-4F68-8D36-7EB1E5B84E3C}"/>
          </ac:picMkLst>
        </pc:picChg>
      </pc:sldChg>
      <pc:sldChg chg="addSp modSp mod">
        <pc:chgData name="Varun Gopal" userId="029dc13177053bef" providerId="LiveId" clId="{BC0B9029-DC32-49BA-B865-8B2A22D21330}" dt="2022-04-16T19:27:53.887" v="1673" actId="1036"/>
        <pc:sldMkLst>
          <pc:docMk/>
          <pc:sldMk cId="2602947400" sldId="266"/>
        </pc:sldMkLst>
        <pc:spChg chg="mod">
          <ac:chgData name="Varun Gopal" userId="029dc13177053bef" providerId="LiveId" clId="{BC0B9029-DC32-49BA-B865-8B2A22D21330}" dt="2022-04-16T16:13:40.033" v="121" actId="20577"/>
          <ac:spMkLst>
            <pc:docMk/>
            <pc:sldMk cId="2602947400" sldId="266"/>
            <ac:spMk id="2" creationId="{379CCA09-8302-4DE4-AFD9-7CC8E0E46E50}"/>
          </ac:spMkLst>
        </pc:spChg>
        <pc:spChg chg="mod">
          <ac:chgData name="Varun Gopal" userId="029dc13177053bef" providerId="LiveId" clId="{BC0B9029-DC32-49BA-B865-8B2A22D21330}" dt="2022-04-16T19:26:50.484" v="1671" actId="20577"/>
          <ac:spMkLst>
            <pc:docMk/>
            <pc:sldMk cId="2602947400" sldId="266"/>
            <ac:spMk id="3" creationId="{689AA473-3B0C-4386-AE3C-ECBAE5B2CEEA}"/>
          </ac:spMkLst>
        </pc:spChg>
        <pc:picChg chg="add mod">
          <ac:chgData name="Varun Gopal" userId="029dc13177053bef" providerId="LiveId" clId="{BC0B9029-DC32-49BA-B865-8B2A22D21330}" dt="2022-04-16T19:27:53.887" v="1673" actId="1036"/>
          <ac:picMkLst>
            <pc:docMk/>
            <pc:sldMk cId="2602947400" sldId="266"/>
            <ac:picMk id="5" creationId="{BBA517FA-9A4F-4EC1-BE52-032CDAF2107E}"/>
          </ac:picMkLst>
        </pc:picChg>
      </pc:sldChg>
      <pc:sldChg chg="addSp delSp modSp mod">
        <pc:chgData name="Varun Gopal" userId="029dc13177053bef" providerId="LiveId" clId="{BC0B9029-DC32-49BA-B865-8B2A22D21330}" dt="2022-04-16T19:03:37.160" v="1525" actId="1076"/>
        <pc:sldMkLst>
          <pc:docMk/>
          <pc:sldMk cId="388762904" sldId="267"/>
        </pc:sldMkLst>
        <pc:spChg chg="mod">
          <ac:chgData name="Varun Gopal" userId="029dc13177053bef" providerId="LiveId" clId="{BC0B9029-DC32-49BA-B865-8B2A22D21330}" dt="2022-04-16T16:13:47.244" v="139" actId="20577"/>
          <ac:spMkLst>
            <pc:docMk/>
            <pc:sldMk cId="388762904" sldId="267"/>
            <ac:spMk id="2" creationId="{63CABF3B-3DE2-437D-B7CD-1CCC9B81BF3D}"/>
          </ac:spMkLst>
        </pc:spChg>
        <pc:spChg chg="del">
          <ac:chgData name="Varun Gopal" userId="029dc13177053bef" providerId="LiveId" clId="{BC0B9029-DC32-49BA-B865-8B2A22D21330}" dt="2022-04-16T19:03:26.323" v="1522" actId="22"/>
          <ac:spMkLst>
            <pc:docMk/>
            <pc:sldMk cId="388762904" sldId="267"/>
            <ac:spMk id="3" creationId="{CBEC3EDF-05C5-4319-8077-A030A100BB0E}"/>
          </ac:spMkLst>
        </pc:spChg>
        <pc:picChg chg="add mod ord">
          <ac:chgData name="Varun Gopal" userId="029dc13177053bef" providerId="LiveId" clId="{BC0B9029-DC32-49BA-B865-8B2A22D21330}" dt="2022-04-16T19:03:37.160" v="1525" actId="1076"/>
          <ac:picMkLst>
            <pc:docMk/>
            <pc:sldMk cId="388762904" sldId="267"/>
            <ac:picMk id="5" creationId="{B94E9D7B-2757-42A6-A757-2CC775D39427}"/>
          </ac:picMkLst>
        </pc:picChg>
      </pc:sldChg>
      <pc:sldChg chg="addSp delSp modSp mod">
        <pc:chgData name="Varun Gopal" userId="029dc13177053bef" providerId="LiveId" clId="{BC0B9029-DC32-49BA-B865-8B2A22D21330}" dt="2022-04-16T19:10:01.621" v="1538" actId="1076"/>
        <pc:sldMkLst>
          <pc:docMk/>
          <pc:sldMk cId="3720668154" sldId="268"/>
        </pc:sldMkLst>
        <pc:spChg chg="mod">
          <ac:chgData name="Varun Gopal" userId="029dc13177053bef" providerId="LiveId" clId="{BC0B9029-DC32-49BA-B865-8B2A22D21330}" dt="2022-04-16T19:08:13.595" v="1530" actId="20577"/>
          <ac:spMkLst>
            <pc:docMk/>
            <pc:sldMk cId="3720668154" sldId="268"/>
            <ac:spMk id="2" creationId="{4381AF56-72E4-4ECF-829D-AAD64EA29D62}"/>
          </ac:spMkLst>
        </pc:spChg>
        <pc:spChg chg="del">
          <ac:chgData name="Varun Gopal" userId="029dc13177053bef" providerId="LiveId" clId="{BC0B9029-DC32-49BA-B865-8B2A22D21330}" dt="2022-04-16T19:09:38.598" v="1531" actId="22"/>
          <ac:spMkLst>
            <pc:docMk/>
            <pc:sldMk cId="3720668154" sldId="268"/>
            <ac:spMk id="3" creationId="{80A14836-C8CF-4C3C-A656-26A1FEB319EF}"/>
          </ac:spMkLst>
        </pc:spChg>
        <pc:picChg chg="add mod ord">
          <ac:chgData name="Varun Gopal" userId="029dc13177053bef" providerId="LiveId" clId="{BC0B9029-DC32-49BA-B865-8B2A22D21330}" dt="2022-04-16T19:10:01.621" v="1538" actId="1076"/>
          <ac:picMkLst>
            <pc:docMk/>
            <pc:sldMk cId="3720668154" sldId="268"/>
            <ac:picMk id="5" creationId="{1CD57BB2-0369-4549-96EB-1A29182B280C}"/>
          </ac:picMkLst>
        </pc:picChg>
      </pc:sldChg>
      <pc:sldChg chg="modSp new mod ord">
        <pc:chgData name="Varun Gopal" userId="029dc13177053bef" providerId="LiveId" clId="{BC0B9029-DC32-49BA-B865-8B2A22D21330}" dt="2022-04-16T19:31:22.095" v="1682" actId="20577"/>
        <pc:sldMkLst>
          <pc:docMk/>
          <pc:sldMk cId="3284735826" sldId="269"/>
        </pc:sldMkLst>
        <pc:spChg chg="mod">
          <ac:chgData name="Varun Gopal" userId="029dc13177053bef" providerId="LiveId" clId="{BC0B9029-DC32-49BA-B865-8B2A22D21330}" dt="2022-04-16T16:20:01.920" v="392" actId="20577"/>
          <ac:spMkLst>
            <pc:docMk/>
            <pc:sldMk cId="3284735826" sldId="269"/>
            <ac:spMk id="2" creationId="{59EA13CE-BEF2-4B84-B912-87FF053991BF}"/>
          </ac:spMkLst>
        </pc:spChg>
        <pc:spChg chg="mod">
          <ac:chgData name="Varun Gopal" userId="029dc13177053bef" providerId="LiveId" clId="{BC0B9029-DC32-49BA-B865-8B2A22D21330}" dt="2022-04-16T19:31:22.095" v="1682" actId="20577"/>
          <ac:spMkLst>
            <pc:docMk/>
            <pc:sldMk cId="3284735826" sldId="269"/>
            <ac:spMk id="3" creationId="{35C3C171-DC67-4F94-9B3F-0B89DA15B6C3}"/>
          </ac:spMkLst>
        </pc:spChg>
      </pc:sldChg>
      <pc:sldChg chg="modSp new mod">
        <pc:chgData name="Varun Gopal" userId="029dc13177053bef" providerId="LiveId" clId="{BC0B9029-DC32-49BA-B865-8B2A22D21330}" dt="2022-04-16T19:33:19.052" v="1768" actId="20577"/>
        <pc:sldMkLst>
          <pc:docMk/>
          <pc:sldMk cId="2679254327" sldId="270"/>
        </pc:sldMkLst>
        <pc:spChg chg="mod">
          <ac:chgData name="Varun Gopal" userId="029dc13177053bef" providerId="LiveId" clId="{BC0B9029-DC32-49BA-B865-8B2A22D21330}" dt="2022-04-16T18:11:43.376" v="656" actId="20577"/>
          <ac:spMkLst>
            <pc:docMk/>
            <pc:sldMk cId="2679254327" sldId="270"/>
            <ac:spMk id="2" creationId="{A04367F5-7BA5-41A3-8EEA-0C5E7247278A}"/>
          </ac:spMkLst>
        </pc:spChg>
        <pc:spChg chg="mod">
          <ac:chgData name="Varun Gopal" userId="029dc13177053bef" providerId="LiveId" clId="{BC0B9029-DC32-49BA-B865-8B2A22D21330}" dt="2022-04-16T19:33:19.052" v="1768" actId="20577"/>
          <ac:spMkLst>
            <pc:docMk/>
            <pc:sldMk cId="2679254327" sldId="270"/>
            <ac:spMk id="3" creationId="{9EC06960-50FA-4235-B2A1-D8E46BC964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DCB3E2-9446-45F1-8EF5-2601B26F37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CF10FB-F9BA-4472-B765-7962C7DD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3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3E2-9446-45F1-8EF5-2601B26F37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10FB-F9BA-4472-B765-7962C7DD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DCB3E2-9446-45F1-8EF5-2601B26F37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CF10FB-F9BA-4472-B765-7962C7DD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2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3E2-9446-45F1-8EF5-2601B26F37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4CF10FB-F9BA-4472-B765-7962C7DD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8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DCB3E2-9446-45F1-8EF5-2601B26F37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CF10FB-F9BA-4472-B765-7962C7DD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7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3E2-9446-45F1-8EF5-2601B26F37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10FB-F9BA-4472-B765-7962C7DD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4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3E2-9446-45F1-8EF5-2601B26F37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10FB-F9BA-4472-B765-7962C7DD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7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3E2-9446-45F1-8EF5-2601B26F37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10FB-F9BA-4472-B765-7962C7DD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3E2-9446-45F1-8EF5-2601B26F37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10FB-F9BA-4472-B765-7962C7DD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DCB3E2-9446-45F1-8EF5-2601B26F37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CF10FB-F9BA-4472-B765-7962C7DD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4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3E2-9446-45F1-8EF5-2601B26F37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10FB-F9BA-4472-B765-7962C7DD1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DCB3E2-9446-45F1-8EF5-2601B26F375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4CF10FB-F9BA-4472-B765-7962C7DD11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717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58E7-8169-4358-8CA3-4BF4FE4AB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Attrition, Job Role, and Salary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723A3-34AD-4A53-9A1B-FA82207DC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Varun Gopal</a:t>
            </a:r>
          </a:p>
        </p:txBody>
      </p:sp>
    </p:spTree>
    <p:extLst>
      <p:ext uri="{BB962C8B-B14F-4D97-AF65-F5344CB8AC3E}">
        <p14:creationId xmlns:p14="http://schemas.microsoft.com/office/powerpoint/2010/main" val="157146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AF56-72E4-4ECF-829D-AAD64EA2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 VS. Job level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57BB2-0369-4549-96EB-1A29182B2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888" y="1851625"/>
            <a:ext cx="9101072" cy="4834385"/>
          </a:xfrm>
        </p:spPr>
      </p:pic>
    </p:spTree>
    <p:extLst>
      <p:ext uri="{BB962C8B-B14F-4D97-AF65-F5344CB8AC3E}">
        <p14:creationId xmlns:p14="http://schemas.microsoft.com/office/powerpoint/2010/main" val="372066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13CE-BEF2-4B84-B912-87FF0539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– Predicting Salary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C171-DC67-4F94-9B3F-0B89DA15B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tries to establish a linear relationship between features</a:t>
            </a:r>
          </a:p>
          <a:p>
            <a:r>
              <a:rPr lang="en-US" dirty="0"/>
              <a:t>RMSE =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2.90625e-9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3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67F5-7BA5-41A3-8EEA-0C5E7247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6960-50FA-4235-B2A1-D8E46BC9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  <a:p>
            <a:pPr lvl="1"/>
            <a:r>
              <a:rPr lang="en-US" dirty="0"/>
              <a:t>Phone – 614-531-2768</a:t>
            </a:r>
          </a:p>
          <a:p>
            <a:pPr lvl="1"/>
            <a:r>
              <a:rPr lang="en-US" dirty="0"/>
              <a:t>Email – varung@smu.edu</a:t>
            </a:r>
          </a:p>
        </p:txBody>
      </p:sp>
    </p:spTree>
    <p:extLst>
      <p:ext uri="{BB962C8B-B14F-4D97-AF65-F5344CB8AC3E}">
        <p14:creationId xmlns:p14="http://schemas.microsoft.com/office/powerpoint/2010/main" val="267925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2A29-3371-405E-A79A-A1255CEB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and Predicting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BAB-40F4-40D5-BE77-1762A4CFF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Likelihood of A given B</a:t>
            </a:r>
          </a:p>
          <a:p>
            <a:r>
              <a:rPr lang="en-US" dirty="0"/>
              <a:t>Features Eliminated</a:t>
            </a:r>
          </a:p>
          <a:p>
            <a:pPr lvl="1"/>
            <a:r>
              <a:rPr lang="en-US" dirty="0"/>
              <a:t>ID, Employee Count, Employee Number, Over 18, Standard Hours</a:t>
            </a:r>
          </a:p>
          <a:p>
            <a:r>
              <a:rPr lang="en-US" dirty="0"/>
              <a:t>Accuracy – 0.8352 </a:t>
            </a:r>
          </a:p>
          <a:p>
            <a:r>
              <a:rPr lang="en-US" dirty="0"/>
              <a:t>Sensitivity – 0.8447</a:t>
            </a:r>
          </a:p>
          <a:p>
            <a:r>
              <a:rPr lang="en-US" dirty="0"/>
              <a:t>Specificity – 0.7857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F404-D953-455D-BD22-74EFC28F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FEFF-D145-4312-99DC-096FB4347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Shuffle features</a:t>
            </a:r>
          </a:p>
          <a:p>
            <a:r>
              <a:rPr lang="en-US" dirty="0"/>
              <a:t>Measure impact of shuffling</a:t>
            </a:r>
          </a:p>
          <a:p>
            <a:r>
              <a:rPr lang="en-US" dirty="0"/>
              <a:t>Repeat process</a:t>
            </a:r>
          </a:p>
        </p:txBody>
      </p:sp>
    </p:spTree>
    <p:extLst>
      <p:ext uri="{BB962C8B-B14F-4D97-AF65-F5344CB8AC3E}">
        <p14:creationId xmlns:p14="http://schemas.microsoft.com/office/powerpoint/2010/main" val="176872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DCB2-9995-4267-906A-CD833EE6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related to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FCD9-6581-4107-AEFF-F5C444AB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Overtime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Job Role</a:t>
            </a:r>
          </a:p>
        </p:txBody>
      </p:sp>
    </p:spTree>
    <p:extLst>
      <p:ext uri="{BB962C8B-B14F-4D97-AF65-F5344CB8AC3E}">
        <p14:creationId xmlns:p14="http://schemas.microsoft.com/office/powerpoint/2010/main" val="159175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083C5-73EF-42DC-B1F2-FF8CCAA1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7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Overtime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36BA0-FC1B-4DA2-B5D6-68DB4836E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90" y="742374"/>
            <a:ext cx="3868739" cy="5373250"/>
          </a:xfrm>
          <a:prstGeom prst="rect">
            <a:avLst/>
          </a:prstGeom>
        </p:spPr>
      </p:pic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0C9F068D-5D73-6E6E-C60A-3FB7A559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987" y="2254102"/>
            <a:ext cx="4947221" cy="3650344"/>
          </a:xfrm>
        </p:spPr>
        <p:txBody>
          <a:bodyPr>
            <a:normAutofit/>
          </a:bodyPr>
          <a:lstStyle/>
          <a:p>
            <a:r>
              <a:rPr lang="en-US" dirty="0"/>
              <a:t>Overtime and Attrition seem to be related</a:t>
            </a:r>
          </a:p>
          <a:p>
            <a:r>
              <a:rPr lang="en-US" dirty="0"/>
              <a:t>Those who worked overtime were more likely to stay</a:t>
            </a:r>
          </a:p>
        </p:txBody>
      </p:sp>
    </p:spTree>
    <p:extLst>
      <p:ext uri="{BB962C8B-B14F-4D97-AF65-F5344CB8AC3E}">
        <p14:creationId xmlns:p14="http://schemas.microsoft.com/office/powerpoint/2010/main" val="309200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66AD1-C4D7-41D3-937A-FAFFF21F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7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124D9-577E-4A62-9D04-32BCC74A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1" y="1086266"/>
            <a:ext cx="3360998" cy="466805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DD28C9-0763-23C7-B5E0-EDB3FC38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987" y="2254102"/>
            <a:ext cx="4947221" cy="3650344"/>
          </a:xfrm>
        </p:spPr>
        <p:txBody>
          <a:bodyPr>
            <a:normAutofit/>
          </a:bodyPr>
          <a:lstStyle/>
          <a:p>
            <a:r>
              <a:rPr lang="en-US" dirty="0"/>
              <a:t>Apparent relationship between age and attrition</a:t>
            </a:r>
          </a:p>
          <a:p>
            <a:r>
              <a:rPr lang="en-US" dirty="0"/>
              <a:t>Those who were younger were more likely to stay</a:t>
            </a:r>
          </a:p>
        </p:txBody>
      </p:sp>
    </p:spTree>
    <p:extLst>
      <p:ext uri="{BB962C8B-B14F-4D97-AF65-F5344CB8AC3E}">
        <p14:creationId xmlns:p14="http://schemas.microsoft.com/office/powerpoint/2010/main" val="192966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5D5D-7BFC-4EDC-8DE1-877C1F3C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Role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F913-2E2F-408D-86C0-4CF695BFE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304" y="2180496"/>
            <a:ext cx="2666504" cy="4420000"/>
          </a:xfrm>
        </p:spPr>
        <p:txBody>
          <a:bodyPr/>
          <a:lstStyle/>
          <a:p>
            <a:r>
              <a:rPr lang="en-US" dirty="0"/>
              <a:t>Attrition seems role specific</a:t>
            </a:r>
          </a:p>
          <a:p>
            <a:r>
              <a:rPr lang="en-US" dirty="0"/>
              <a:t>Lowest attrition seen in managers and directors</a:t>
            </a:r>
          </a:p>
          <a:p>
            <a:r>
              <a:rPr lang="en-US" dirty="0"/>
              <a:t>Highest attrition seen in sales representatives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802D475-B1E0-4F68-8D36-7EB1E5B84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7" y="1948659"/>
            <a:ext cx="8521659" cy="46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CA09-8302-4DE4-AFD9-7CC8E0E4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 VS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AA473-3B0C-4386-AE3C-ECBAE5B2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3283" y="2180496"/>
            <a:ext cx="2687524" cy="3678303"/>
          </a:xfrm>
        </p:spPr>
        <p:txBody>
          <a:bodyPr/>
          <a:lstStyle/>
          <a:p>
            <a:r>
              <a:rPr lang="en-US" dirty="0"/>
              <a:t>Those in executive positions tend to be older</a:t>
            </a:r>
          </a:p>
          <a:p>
            <a:r>
              <a:rPr lang="en-US" dirty="0"/>
              <a:t>Reinforces age as a predictor of attrition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517FA-9A4F-4EC1-BE52-032CDAF2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53205"/>
            <a:ext cx="8471338" cy="43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4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BF3B-3DE2-437D-B7CD-1CCC9B81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 VS Job Involvement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E9D7B-2757-42A6-A757-2CC775D39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181" y="1856104"/>
            <a:ext cx="9883637" cy="4748137"/>
          </a:xfrm>
        </p:spPr>
      </p:pic>
    </p:spTree>
    <p:extLst>
      <p:ext uri="{BB962C8B-B14F-4D97-AF65-F5344CB8AC3E}">
        <p14:creationId xmlns:p14="http://schemas.microsoft.com/office/powerpoint/2010/main" val="3887629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469</TotalTime>
  <Words>176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Attrition, Job Role, and Salary</vt:lpstr>
      <vt:lpstr>Naïve Bayes and Predicting Attrition</vt:lpstr>
      <vt:lpstr>Permutation Feature Importance</vt:lpstr>
      <vt:lpstr>Factors related to Attrition</vt:lpstr>
      <vt:lpstr>Overtime</vt:lpstr>
      <vt:lpstr>Age</vt:lpstr>
      <vt:lpstr>Job Role</vt:lpstr>
      <vt:lpstr>Job Role  VS Age</vt:lpstr>
      <vt:lpstr>Job Role  VS Job Involvement</vt:lpstr>
      <vt:lpstr>Job Role  VS. Job level</vt:lpstr>
      <vt:lpstr>Linear Regression – Predicting Salary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Varun Gopal</dc:creator>
  <cp:lastModifiedBy>Varun Gopal</cp:lastModifiedBy>
  <cp:revision>1</cp:revision>
  <dcterms:created xsi:type="dcterms:W3CDTF">2022-04-15T19:37:48Z</dcterms:created>
  <dcterms:modified xsi:type="dcterms:W3CDTF">2022-04-16T19:33:24Z</dcterms:modified>
</cp:coreProperties>
</file>