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2E"/>
    <a:srgbClr val="13294B"/>
    <a:srgbClr val="B1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7796A-1C37-4FA8-BBA6-BC91C28DF37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8579-D081-4282-83BD-DE127B90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DBB07D-C4F8-42EC-8DEE-7A2EEB9089B6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938A05-F9FB-499E-B0CC-19675191CB28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26D7D3-955C-4BE7-AE67-3B98DCA7E10B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59F79A0-A901-415D-9EDE-9E065A1BD403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C2DBB07D-C4F8-42EC-8DEE-7A2EEB9089B6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0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C99E020-C39A-46E5-BEBA-1DAC17C803FF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A4973C1-44D3-4422-B015-081A5E8DFD36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D72C85E-48EE-4FC1-AA4F-7F844EFEDFE1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34CB762-6D31-4026-9098-C6B0D644D1E2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AE76A414-EBCA-47A8-AB72-79372EB2B3CD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3843458C-437B-478B-8585-FB68531A7999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4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1A938A05-F9FB-499E-B0CC-19675191CB28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E526D7D3-955C-4BE7-AE67-3B98DCA7E10B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7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759F79A0-A901-415D-9EDE-9E065A1BD403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99E020-C39A-46E5-BEBA-1DAC17C803FF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4973C1-44D3-4422-B015-081A5E8DFD36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D72C85E-48EE-4FC1-AA4F-7F844EFEDFE1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34CB762-6D31-4026-9098-C6B0D644D1E2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76A414-EBCA-47A8-AB72-79372EB2B3CD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43458C-437B-478B-8585-FB68531A7999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960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FCF9BF-2E43-434C-8EA9-84C0B70B4CD5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527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960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2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small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D04-A839-425D-8E14-E2A7F185E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6000" cap="small" dirty="0">
                <a:latin typeface="Calibri" panose="020F0502020204030204" pitchFamily="34" charset="0"/>
                <a:cs typeface="Calibri" panose="020F0502020204030204" pitchFamily="34" charset="0"/>
              </a:rPr>
              <a:t>United States Breweries and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D21-AC3B-42A9-BCB3-6D901E0E0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small" dirty="0"/>
              <a:t>Varun Gopal and Roslyn Smith</a:t>
            </a:r>
          </a:p>
          <a:p>
            <a:r>
              <a:rPr lang="en-US" cap="small" dirty="0"/>
              <a:t>February 22, 2022</a:t>
            </a:r>
          </a:p>
        </p:txBody>
      </p:sp>
    </p:spTree>
    <p:extLst>
      <p:ext uri="{BB962C8B-B14F-4D97-AF65-F5344CB8AC3E}">
        <p14:creationId xmlns:p14="http://schemas.microsoft.com/office/powerpoint/2010/main" val="6604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7D1E4D-FCA6-4F2F-A190-4262159C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2077586"/>
            <a:ext cx="11285714" cy="412380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FEDA59-49E2-4892-B500-AF59FDB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3E582-C07D-468E-A45E-5DAE53CAD18E}"/>
              </a:ext>
            </a:extLst>
          </p:cNvPr>
          <p:cNvSpPr txBox="1"/>
          <p:nvPr/>
        </p:nvSpPr>
        <p:spPr>
          <a:xfrm>
            <a:off x="8439150" y="47625"/>
            <a:ext cx="21483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 Version 1</a:t>
            </a:r>
          </a:p>
        </p:txBody>
      </p:sp>
    </p:spTree>
    <p:extLst>
      <p:ext uri="{BB962C8B-B14F-4D97-AF65-F5344CB8AC3E}">
        <p14:creationId xmlns:p14="http://schemas.microsoft.com/office/powerpoint/2010/main" val="38937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FEDA59-49E2-4892-B500-AF59FDB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Breweries in the United States by State</a:t>
            </a:r>
            <a:endParaRPr lang="en-US" sz="4000" cap="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A8B2-0ABA-446B-B5AB-88F12CCA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7" y="1887997"/>
            <a:ext cx="6583680" cy="426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79A8B-4E68-48EC-8BEF-3061B070426F}"/>
              </a:ext>
            </a:extLst>
          </p:cNvPr>
          <p:cNvSpPr txBox="1"/>
          <p:nvPr/>
        </p:nvSpPr>
        <p:spPr>
          <a:xfrm>
            <a:off x="8042209" y="2026918"/>
            <a:ext cx="3703320" cy="4128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at least 1 brewery in each state in the United States.  Colorado, California and Michigan lead with more than 30 breweries each.  50% of the states have 7 or less breweries with only 20% of the states have 20 or greater breweries.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128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 Version 2</a:t>
            </a:r>
          </a:p>
        </p:txBody>
      </p:sp>
    </p:spTree>
    <p:extLst>
      <p:ext uri="{BB962C8B-B14F-4D97-AF65-F5344CB8AC3E}">
        <p14:creationId xmlns:p14="http://schemas.microsoft.com/office/powerpoint/2010/main" val="109607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79A8B-4E68-48EC-8BEF-3061B070426F}"/>
              </a:ext>
            </a:extLst>
          </p:cNvPr>
          <p:cNvSpPr txBox="1"/>
          <p:nvPr/>
        </p:nvSpPr>
        <p:spPr>
          <a:xfrm>
            <a:off x="8042209" y="2026918"/>
            <a:ext cx="3703320" cy="4128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Placeholder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4413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2 / 3 Version 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 and International Bitterness Unit (IBU)</a:t>
            </a:r>
            <a:br>
              <a:rPr lang="en-US" dirty="0"/>
            </a:br>
            <a:r>
              <a:rPr lang="en-US" sz="1400" cap="none" dirty="0"/>
              <a:t>In the data provided, 3% (62) of the beers did not have an ABV rating and 42% (1,005)of the beers did not have an IBU rating.  Those groups are excluded from subsequent analyses and the final population that is being evaluated is 1,405 beers with all data elements.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61319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FFFFFF"/>
      </a:accent2>
      <a:accent3>
        <a:srgbClr val="13294B"/>
      </a:accent3>
      <a:accent4>
        <a:srgbClr val="B1B3B3"/>
      </a:accent4>
      <a:accent5>
        <a:srgbClr val="000000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381</TotalTime>
  <Words>219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2</vt:lpstr>
      <vt:lpstr>Dividend</vt:lpstr>
      <vt:lpstr>United States Breweries and Beer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Breweries in the United States by State</vt:lpstr>
      <vt:lpstr>Alcohol by Volume (ABV) and International Bitterness Unit (IBU) In the data provided, 3% (62) of the beers did not have an ABV rating and 42% (1,005)of the beers did not have an IBU rating.  Those groups are excluded from subsequent analyses and the final population that is being evaluated is 1,405 beers with all data elements.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Joy</dc:creator>
  <cp:lastModifiedBy>R Joy</cp:lastModifiedBy>
  <cp:revision>7</cp:revision>
  <dcterms:created xsi:type="dcterms:W3CDTF">2022-02-19T19:00:34Z</dcterms:created>
  <dcterms:modified xsi:type="dcterms:W3CDTF">2022-02-20T01:21:44Z</dcterms:modified>
</cp:coreProperties>
</file>