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3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C8102E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04-A839-425D-8E14-E2A7F185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25642"/>
            <a:ext cx="10993549" cy="2414337"/>
          </a:xfrm>
        </p:spPr>
        <p:txBody>
          <a:bodyPr anchor="ctr">
            <a:normAutofit/>
          </a:bodyPr>
          <a:lstStyle/>
          <a:p>
            <a:r>
              <a:rPr lang="en-US" sz="6000" cap="small" dirty="0">
                <a:latin typeface="Calibri" panose="020F0502020204030204" pitchFamily="34" charset="0"/>
                <a:cs typeface="Calibri" panose="020F0502020204030204" pitchFamily="34" charset="0"/>
              </a:rPr>
              <a:t>United States Breweries and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D21-AC3B-42A9-BCB3-6D901E0E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490057"/>
            <a:ext cx="10993546" cy="1539144"/>
          </a:xfrm>
        </p:spPr>
        <p:txBody>
          <a:bodyPr>
            <a:noAutofit/>
          </a:bodyPr>
          <a:lstStyle/>
          <a:p>
            <a:r>
              <a:rPr lang="en-US" sz="4000" cap="small" dirty="0">
                <a:solidFill>
                  <a:schemeClr val="bg1"/>
                </a:solidFill>
              </a:rPr>
              <a:t>Varun Gopal, Roslyn Smith and David George</a:t>
            </a:r>
          </a:p>
          <a:p>
            <a:r>
              <a:rPr lang="en-US" sz="4000" cap="small" dirty="0">
                <a:solidFill>
                  <a:schemeClr val="bg1"/>
                </a:solidFill>
              </a:rPr>
              <a:t>February 22, 2022</a:t>
            </a:r>
          </a:p>
        </p:txBody>
      </p:sp>
    </p:spTree>
    <p:extLst>
      <p:ext uri="{BB962C8B-B14F-4D97-AF65-F5344CB8AC3E}">
        <p14:creationId xmlns:p14="http://schemas.microsoft.com/office/powerpoint/2010/main" val="6604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D479D9-0AC1-4870-8FA5-0E65CD16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50477"/>
            <a:ext cx="11285714" cy="47619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57905-5378-4CBF-BF12-7EF4C14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846255"/>
            <a:ext cx="8571428" cy="4761905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06925607-9F54-460A-877C-8EA65AC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869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 and International Bitterness Unit (IBU)</a:t>
            </a:r>
            <a:br>
              <a:rPr lang="en-US" dirty="0"/>
            </a:br>
            <a:r>
              <a:rPr lang="en-US" sz="1400" cap="none" dirty="0"/>
              <a:t>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a:t>
            </a:r>
            <a:endParaRPr lang="en-US" cap="non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E83E7-3953-4488-A153-5C3EB88E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13411"/>
            <a:ext cx="11285714" cy="23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6D789D-464F-4481-A947-09AFB876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3" y="4187639"/>
            <a:ext cx="1128571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4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Maximum Alcoholic Beer (ABV) and Most Bitter Beer (IBU)</a:t>
            </a:r>
            <a:endParaRPr lang="en-US" sz="16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D8B1-3164-4154-BD5F-D39C5A1A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61"/>
          <a:stretch/>
        </p:blipFill>
        <p:spPr>
          <a:xfrm>
            <a:off x="559518" y="1880876"/>
            <a:ext cx="10971428" cy="1095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645710" y="3319316"/>
            <a:ext cx="10799045" cy="1910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ABV (0.125) was brewed in Kentucky and was an English Barleywine style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IBU (138) was brewed in Oregon and was an America Double / Imperial IPA</a:t>
            </a:r>
          </a:p>
        </p:txBody>
      </p:sp>
    </p:spTree>
    <p:extLst>
      <p:ext uri="{BB962C8B-B14F-4D97-AF65-F5344CB8AC3E}">
        <p14:creationId xmlns:p14="http://schemas.microsoft.com/office/powerpoint/2010/main" val="5449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879372" y="5443242"/>
            <a:ext cx="10799045" cy="1181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ABV is 0.05977 with the lowest ABV at 0.001 and the highest at 0.128.  The interquartile range of the beers is between 0.05 and 0.067.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AA118-03E7-45BD-83EE-F44845DF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7" y="1860822"/>
            <a:ext cx="4761905" cy="3333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A4047-D822-4744-B70D-92B0EAA17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27" y="1860822"/>
            <a:ext cx="476190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Relationship between International Bitterness Unit (IBU) and 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5221704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appears to be a positive correlation between alcohol content and bitterness. It is of note, that the correlation appears weaker at the higher ABV and IBU.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033D-C3E5-4605-BB82-DB1BD00F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1826501"/>
            <a:ext cx="883809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37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1628</TotalTime>
  <Words>349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2</vt:lpstr>
      <vt:lpstr>Dividend</vt:lpstr>
      <vt:lpstr>United States Breweries and Beer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Alcohol by Volume (ABV) and International Bitterness Unit (IBU) 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vt:lpstr>
      <vt:lpstr>Maximum Alcoholic Beer (ABV) and Most Bitter Beer (IBU)</vt:lpstr>
      <vt:lpstr>Alcohol by Volume (ABV)</vt:lpstr>
      <vt:lpstr>Relationship between International Bitterness Unit (IBU) and Alcohol by Volume (ABV)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R Joy</cp:lastModifiedBy>
  <cp:revision>19</cp:revision>
  <dcterms:created xsi:type="dcterms:W3CDTF">2022-02-19T19:00:34Z</dcterms:created>
  <dcterms:modified xsi:type="dcterms:W3CDTF">2022-02-21T22:59:05Z</dcterms:modified>
</cp:coreProperties>
</file>