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/>
    <p:restoredTop sz="94747"/>
  </p:normalViewPr>
  <p:slideViewPr>
    <p:cSldViewPr snapToGrid="0" snapToObjects="1">
      <p:cViewPr varScale="1">
        <p:scale>
          <a:sx n="56" d="100"/>
          <a:sy n="5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7EEB4-3F45-174C-9C1B-7D633E96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7E8889-A5FC-0543-8746-2853E3622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D71DA-F5E4-FD41-900A-EA253B01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CAA246-CFE5-484C-A6B8-C538E815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9665FA-7FD2-AE4E-B876-99974F1E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A912A-5D6E-4E48-8AD4-AB91C660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C575C3-1353-0A43-ADD8-367D28F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76981B-7B02-4E45-9CD3-26F9CEE8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F9D22E-C54D-F143-9A87-A5C3B8B9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AC7AF3-0306-ED49-990B-6D22AC58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18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6007D9-C0FD-D947-A1F3-05608AB7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C230B4-D33F-D747-96AF-E553F7C3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7B39F9-4E87-544F-9600-096EF7CF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4AEF25-002E-DC44-A376-2CB11F0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34B35A-128C-F04F-923E-38B32E8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28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9B2B-6131-8D4A-8DDD-876FC50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3E1229-CB5C-6247-B13F-39F81F2D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3A60-8825-924D-9CEA-581F02CE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EA3F8F-6E05-6D4B-A5F3-15379E05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D07345-C0B6-7349-B1BE-EB9A7F39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0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0B808-8963-C447-9EE3-69577E4C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81DB6-5D6F-0442-84E8-EB2EEDD6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81EFAA-8990-7241-885B-AD0362C4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9D8E5C-0B91-0445-89E2-27991171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F7545F-77B1-0B43-B8B5-722943DF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6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4DCAD-85FA-FC49-B625-7C3C442F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382C71-55EC-3446-BDAA-CEC6C7BF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9BCBE4-FB7C-2A45-A426-0DDDAA4F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BD1C76-505B-8C42-8D5F-30668322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5700D6-CEC5-0042-AD0E-5029D67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AC7E37-1922-A540-8CBA-47316AD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AD100-A3A7-134C-AA55-073A5CFD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AADCE2-BDB1-CF40-8722-1A21494C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A8F82-3588-A445-ABE8-00773A7B3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FDD05FD-19EE-1241-A0B5-65515C13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D36527-470B-7241-92D1-E9A15B4AF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D70886-0DB4-9040-81F4-FA072395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40F91C7-AA2E-404F-916D-8ADE5DAC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E2B0CF-C3DF-E14F-957B-9095666E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3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6B52F-3345-F041-BBC8-320CBF31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C4E23EF-05CD-474B-BAF3-A578D01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89EA9F-E087-FE4F-84D3-CD3CFADB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24575D-8309-8944-A48C-4A6989C9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2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7D23B71-DA44-264D-9678-6CD113BA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7CB89B-14F1-5A46-AC8B-AAAFF685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CCB880-298F-A04E-9738-5E055D9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6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DD558-9540-BD4D-BD5D-7F5C3A50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EBE191-46EB-E949-BF80-02DAA2ED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73EE16-4F55-E447-8AB7-1115EF05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375DB4-F00D-EF4B-9B47-F0BAA18E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4CCD99-1A48-2A4A-BDB5-9C753CEE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7A09E4-B89C-DC40-A4C9-4A308DC8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1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EA319-5C9E-3F4B-8ADC-D7A31C9F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D7F4559-6A1E-6C41-BB87-8F71495B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EE63EE-48FB-1046-8DF7-A2E39063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626F54-1368-AA4F-95D9-C0ADC4C6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CC0CAE-0EC4-3548-93EB-7CB6D198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D11B72-DAE2-474F-9EB4-8B2E87F3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2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B2EAA0-4ACA-6843-A748-AB89A2A0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E220FF-FE09-E343-9048-D751DF8F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FD19C6-D4D1-BC41-B675-D42444678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7732-6E16-1040-AF2C-D51BE413CDA2}" type="datetimeFigureOut">
              <a:rPr lang="nl-NL" smtClean="0"/>
              <a:t>14-01-20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A5A5BA-EB6A-0447-AA16-C63A0EB1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71694C-E81B-5841-AD9F-967F3245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B3F6-18DA-9346-A3D5-130664F424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1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43C5D0D-B7B9-A149-94D1-CE422154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9" y="0"/>
            <a:ext cx="9138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79FA0EA-E75B-4C4D-903E-4D02C710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558"/>
            <a:ext cx="9098280" cy="68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2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53E3006-EA80-AD4E-9030-4179ADB2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40" y="0"/>
            <a:ext cx="9138239" cy="6857999"/>
          </a:xfrm>
        </p:spPr>
      </p:pic>
    </p:spTree>
    <p:extLst>
      <p:ext uri="{BB962C8B-B14F-4D97-AF65-F5344CB8AC3E}">
        <p14:creationId xmlns:p14="http://schemas.microsoft.com/office/powerpoint/2010/main" val="4117240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6870B5E-0289-E642-A5D8-6CB1E5BE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9" y="0"/>
            <a:ext cx="9148741" cy="68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7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C483600-63D2-2548-9250-AC80CEC9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9" y="0"/>
            <a:ext cx="9148741" cy="68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0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6E349F3-578A-AC48-AAC8-2ABC265A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3557"/>
            <a:ext cx="9144000" cy="6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0505C4F-EDDD-E04B-BBDB-961631D7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9" y="0"/>
            <a:ext cx="913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3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6B42129-F157-234C-86DB-514D6DD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20714"/>
            <a:ext cx="9110640" cy="68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6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2C7F299B-1F3E-3D40-AB42-DF339CCB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1" y="3559"/>
            <a:ext cx="9133500" cy="68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4A3E12E-81BA-FB4C-A5B5-50F4F788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79" y="0"/>
            <a:ext cx="913824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34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2D02C72-9638-B341-AA1A-C307EFCB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20" y="1"/>
            <a:ext cx="9103020" cy="68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5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8E21644-A929-2C46-A184-46BE307C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20713"/>
            <a:ext cx="9098280" cy="68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B6C0E9B-E8A5-1E45-9354-CEA6E7C2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60" y="1"/>
            <a:ext cx="9148740" cy="68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24438</TotalTime>
  <Words>0</Words>
  <Application>Microsoft Macintosh PowerPoint</Application>
  <PresentationFormat>Breedbeeld</PresentationFormat>
  <Paragraphs>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 User</dc:creator>
  <cp:lastModifiedBy>Microsoft Office User</cp:lastModifiedBy>
  <cp:revision>5</cp:revision>
  <dcterms:created xsi:type="dcterms:W3CDTF">2020-01-14T09:28:51Z</dcterms:created>
  <dcterms:modified xsi:type="dcterms:W3CDTF">2020-01-31T08:47:29Z</dcterms:modified>
</cp:coreProperties>
</file>