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8"/>
  </p:normalViewPr>
  <p:slideViewPr>
    <p:cSldViewPr snapToGrid="0">
      <p:cViewPr>
        <p:scale>
          <a:sx n="145" d="100"/>
          <a:sy n="145" d="100"/>
        </p:scale>
        <p:origin x="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6E62-9239-E289-3EAC-3C1704CD2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AD141-AEBA-D516-83DC-86335D21A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04E44-0D31-4CF2-68C6-402A815D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291-F56D-3146-B772-BDED25202F9A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AB756-8746-734F-24E4-A09983D4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7DC9-269C-3000-B4A3-BC8E7A29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70F1-27C8-234A-BB8F-637911C3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1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757F-9B33-E57B-98E8-73E67088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59765-8F0A-59EF-66AE-4E14782DF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59FE8-7BE5-F427-DBD0-6DEB1ABD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291-F56D-3146-B772-BDED25202F9A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2AD6-5DA7-F635-4F77-472B3D1D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E8B24-5CB8-026A-7691-BE0BBBBA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70F1-27C8-234A-BB8F-637911C3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1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DBE26-ECA6-4242-FE50-DDF845C20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BA164-73E8-6B92-848A-1D447F5A8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6ABB0-FAEE-11D0-A532-9F70B40F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291-F56D-3146-B772-BDED25202F9A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49F5-3FA4-7C04-EBC3-CDA2833F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9816D-DD56-64AE-458F-C26981EF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70F1-27C8-234A-BB8F-637911C3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3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FAF0-9F09-113F-1329-01BC12A9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16AA-EFEA-4605-92A1-AC7AEE5B4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DB1CF-D6FD-B765-6418-021DA7A8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291-F56D-3146-B772-BDED25202F9A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5DC64-144E-8954-C51F-D57C4B1B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413F4-4941-2787-56D1-19BFBA32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70F1-27C8-234A-BB8F-637911C3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8AA6-B5EA-55BF-A608-E49EDA31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61702-28B1-EC0F-0304-5E778F80A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9ECE8-04EB-CA89-F994-B21D655A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291-F56D-3146-B772-BDED25202F9A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7299B-7D0C-0B5D-BE6C-F72173A8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256FE-2FC7-C928-168E-B88EAC26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70F1-27C8-234A-BB8F-637911C3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E1D6-0B7E-6C10-904E-49C2B877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6683F-DD31-1994-1CD9-B3C62C36C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0C70F-7E26-3111-FE01-432580EBE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64393-B636-410E-093B-4C144A75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291-F56D-3146-B772-BDED25202F9A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1D0F8-8AEF-E506-4D78-5572CF53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48179-17BF-F4A8-F07E-37CE98FF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70F1-27C8-234A-BB8F-637911C3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3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02BB-C51F-52E6-1FCB-2131D735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1A988-FA9F-BAA0-410E-D50D4D99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3CD12-2D8F-421E-968A-98635DB45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6C7B9-66AF-5C74-2EAD-BA89D6382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D63FD-458A-C17A-5804-A959B6473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CCCE4-8917-8C68-1B56-66DD5A67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291-F56D-3146-B772-BDED25202F9A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303A1-301F-B4CD-A564-6988583D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9F763-1769-5BBB-8464-CE373495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70F1-27C8-234A-BB8F-637911C3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B504-4C85-1F3D-E1E4-20873DB6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F6D88-E6E9-BC32-68DF-18FC364C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291-F56D-3146-B772-BDED25202F9A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56390-4082-5837-712E-2F2FF676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BFC2A-6AEC-AE94-D899-C95D5F67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70F1-27C8-234A-BB8F-637911C3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ACB71-A478-7661-0828-C7791B24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291-F56D-3146-B772-BDED25202F9A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9EC81-1248-702F-77E4-BF651B36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7C7D3-5971-A962-3F92-EF843643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70F1-27C8-234A-BB8F-637911C3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6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F809-761F-491D-86B9-B94D686A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E716B-1D01-A57F-409F-8310AD989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FE133-16D5-2767-11A9-3003BAD7D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AAB97-95F9-8515-1514-7A08B311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291-F56D-3146-B772-BDED25202F9A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5E38D-3271-E2EB-9C2F-5C8DEA18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DC86F-AD86-DB6E-DCC4-4FFD4E43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70F1-27C8-234A-BB8F-637911C3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734D-C6BF-32F4-E2B6-8FB14D2A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996BC-69A9-B924-085B-7127D438E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8B6F9-643B-6925-8068-BE61A9640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39FDE-7AFE-E9FC-C59D-B2A1F3C8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291-F56D-3146-B772-BDED25202F9A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F3DBF-5C47-6BA2-FFC9-77DBDF51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8EA3D-AB62-B646-C11D-75486DB9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70F1-27C8-234A-BB8F-637911C3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ACAF2-D757-222C-F9AA-7595C9F6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C29CE-6DF2-0EC4-2EF0-E57DD850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46EF9-E7B5-6F23-78F3-45A052516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9291-F56D-3146-B772-BDED25202F9A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193B8-877C-EFCD-5A2C-47256B5BC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32A0-B98C-F1AD-DF73-07008C56F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B70F1-27C8-234A-BB8F-637911C3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5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E424C3-3D82-674F-46AC-C51839A9968A}"/>
              </a:ext>
            </a:extLst>
          </p:cNvPr>
          <p:cNvSpPr/>
          <p:nvPr/>
        </p:nvSpPr>
        <p:spPr>
          <a:xfrm>
            <a:off x="1315891" y="1454499"/>
            <a:ext cx="1143178" cy="4538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B8B14C6-6510-2180-2A5B-C94BC3F69183}"/>
              </a:ext>
            </a:extLst>
          </p:cNvPr>
          <p:cNvSpPr/>
          <p:nvPr/>
        </p:nvSpPr>
        <p:spPr>
          <a:xfrm>
            <a:off x="5730777" y="1458267"/>
            <a:ext cx="730446" cy="4538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03454F-8243-7E64-F981-45F32F925A99}"/>
              </a:ext>
            </a:extLst>
          </p:cNvPr>
          <p:cNvSpPr/>
          <p:nvPr/>
        </p:nvSpPr>
        <p:spPr>
          <a:xfrm>
            <a:off x="3498222" y="1305328"/>
            <a:ext cx="1669961" cy="7521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C49413-E621-3CA6-679C-419B511CFDBA}"/>
                  </a:ext>
                </a:extLst>
              </p:cNvPr>
              <p:cNvSpPr txBox="1"/>
              <p:nvPr/>
            </p:nvSpPr>
            <p:spPr>
              <a:xfrm>
                <a:off x="1315891" y="1496737"/>
                <a:ext cx="1143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C49413-E621-3CA6-679C-419B511CF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891" y="1496737"/>
                <a:ext cx="114317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85245D0-8298-A220-5954-CFE5CD55FE5B}"/>
              </a:ext>
            </a:extLst>
          </p:cNvPr>
          <p:cNvSpPr/>
          <p:nvPr/>
        </p:nvSpPr>
        <p:spPr>
          <a:xfrm>
            <a:off x="2857029" y="1561484"/>
            <a:ext cx="243234" cy="23983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642385-F5E8-E775-C64A-111738FE36AD}"/>
              </a:ext>
            </a:extLst>
          </p:cNvPr>
          <p:cNvCxnSpPr>
            <a:stCxn id="7" idx="3"/>
            <a:endCxn id="8" idx="2"/>
          </p:cNvCxnSpPr>
          <p:nvPr/>
        </p:nvCxnSpPr>
        <p:spPr>
          <a:xfrm>
            <a:off x="2459069" y="1681403"/>
            <a:ext cx="397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EB47EA-8965-42A4-1505-175E8D0B3AFB}"/>
              </a:ext>
            </a:extLst>
          </p:cNvPr>
          <p:cNvCxnSpPr/>
          <p:nvPr/>
        </p:nvCxnSpPr>
        <p:spPr>
          <a:xfrm>
            <a:off x="3100263" y="1681403"/>
            <a:ext cx="397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9A0ECC-3A08-F1F2-11A7-AB732751B697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5180145" y="1683425"/>
            <a:ext cx="550632" cy="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2680B4-5D93-40E8-82C5-DA09FD5B3D11}"/>
                  </a:ext>
                </a:extLst>
              </p:cNvPr>
              <p:cNvSpPr txBox="1"/>
              <p:nvPr/>
            </p:nvSpPr>
            <p:spPr>
              <a:xfrm>
                <a:off x="3100260" y="1376818"/>
                <a:ext cx="397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2680B4-5D93-40E8-82C5-DA09FD5B3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260" y="1376818"/>
                <a:ext cx="3979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7E05585-495B-0E85-A714-3E5C7F91E629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2992433" y="1683425"/>
            <a:ext cx="2187712" cy="117896"/>
          </a:xfrm>
          <a:prstGeom prst="bentConnector5">
            <a:avLst>
              <a:gd name="adj1" fmla="val -10449"/>
              <a:gd name="adj2" fmla="val 689639"/>
              <a:gd name="adj3" fmla="val 1000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2BAB56F-4560-D57C-5B92-8087C0723EDE}"/>
              </a:ext>
            </a:extLst>
          </p:cNvPr>
          <p:cNvSpPr/>
          <p:nvPr/>
        </p:nvSpPr>
        <p:spPr>
          <a:xfrm>
            <a:off x="3835823" y="2260300"/>
            <a:ext cx="730446" cy="4538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4D690-2719-78A0-4908-AC7DC27C1A87}"/>
                  </a:ext>
                </a:extLst>
              </p:cNvPr>
              <p:cNvSpPr txBox="1"/>
              <p:nvPr/>
            </p:nvSpPr>
            <p:spPr>
              <a:xfrm>
                <a:off x="3629457" y="2284053"/>
                <a:ext cx="1143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74D690-2719-78A0-4908-AC7DC27C1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457" y="2284053"/>
                <a:ext cx="11431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E4FEAE6-6627-E2D3-2F3A-AEABF5B07E2C}"/>
              </a:ext>
            </a:extLst>
          </p:cNvPr>
          <p:cNvSpPr txBox="1"/>
          <p:nvPr/>
        </p:nvSpPr>
        <p:spPr>
          <a:xfrm>
            <a:off x="2594946" y="142298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2655A2-ED0A-753C-C599-E987EC46394D}"/>
              </a:ext>
            </a:extLst>
          </p:cNvPr>
          <p:cNvSpPr txBox="1"/>
          <p:nvPr/>
        </p:nvSpPr>
        <p:spPr>
          <a:xfrm>
            <a:off x="2770933" y="1732046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2461B5-81F3-6A84-BEAA-1BAC5950EDFB}"/>
                  </a:ext>
                </a:extLst>
              </p:cNvPr>
              <p:cNvSpPr txBox="1"/>
              <p:nvPr/>
            </p:nvSpPr>
            <p:spPr>
              <a:xfrm>
                <a:off x="3499236" y="1494623"/>
                <a:ext cx="1680909" cy="377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−3.71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1.2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2461B5-81F3-6A84-BEAA-1BAC5950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236" y="1494623"/>
                <a:ext cx="1680909" cy="377604"/>
              </a:xfrm>
              <a:prstGeom prst="rect">
                <a:avLst/>
              </a:prstGeom>
              <a:blipFill>
                <a:blip r:embed="rId5"/>
                <a:stretch>
                  <a:fillRect l="-40299" t="-219355" b="-3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285F51-D740-07BF-F9FB-DFF86537B5AE}"/>
                  </a:ext>
                </a:extLst>
              </p:cNvPr>
              <p:cNvSpPr txBox="1"/>
              <p:nvPr/>
            </p:nvSpPr>
            <p:spPr>
              <a:xfrm>
                <a:off x="5344778" y="1701268"/>
                <a:ext cx="397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9285F51-D740-07BF-F9FB-DFF86537B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778" y="1701268"/>
                <a:ext cx="3979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E4720D1-36B8-9A12-2FE9-60182B83A8AE}"/>
                  </a:ext>
                </a:extLst>
              </p:cNvPr>
              <p:cNvSpPr txBox="1"/>
              <p:nvPr/>
            </p:nvSpPr>
            <p:spPr>
              <a:xfrm>
                <a:off x="5697846" y="1529673"/>
                <a:ext cx="7963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E4720D1-36B8-9A12-2FE9-60182B83A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846" y="1529673"/>
                <a:ext cx="796307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68DB38-2833-7FD9-6980-4428934D3634}"/>
              </a:ext>
            </a:extLst>
          </p:cNvPr>
          <p:cNvCxnSpPr>
            <a:cxnSpLocks/>
          </p:cNvCxnSpPr>
          <p:nvPr/>
        </p:nvCxnSpPr>
        <p:spPr>
          <a:xfrm>
            <a:off x="6461222" y="1677895"/>
            <a:ext cx="256101" cy="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B78A889-BF4E-0987-A4FE-E87CC2542B54}"/>
              </a:ext>
            </a:extLst>
          </p:cNvPr>
          <p:cNvCxnSpPr>
            <a:cxnSpLocks/>
          </p:cNvCxnSpPr>
          <p:nvPr/>
        </p:nvCxnSpPr>
        <p:spPr>
          <a:xfrm>
            <a:off x="1047828" y="1690407"/>
            <a:ext cx="256101" cy="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F5C2D8C-78C4-E9B0-775F-4C4C45EC6BAA}"/>
                  </a:ext>
                </a:extLst>
              </p:cNvPr>
              <p:cNvSpPr txBox="1"/>
              <p:nvPr/>
            </p:nvSpPr>
            <p:spPr>
              <a:xfrm>
                <a:off x="6253233" y="1269833"/>
                <a:ext cx="7705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F5C2D8C-78C4-E9B0-775F-4C4C45EC6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233" y="1269833"/>
                <a:ext cx="770584" cy="369332"/>
              </a:xfrm>
              <a:prstGeom prst="rect">
                <a:avLst/>
              </a:prstGeom>
              <a:blipFill>
                <a:blip r:embed="rId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2FCBE69-0026-E67A-ACED-C31B6771BCD4}"/>
                  </a:ext>
                </a:extLst>
              </p:cNvPr>
              <p:cNvSpPr txBox="1"/>
              <p:nvPr/>
            </p:nvSpPr>
            <p:spPr>
              <a:xfrm>
                <a:off x="765966" y="1343950"/>
                <a:ext cx="7705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2FCBE69-0026-E67A-ACED-C31B6771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66" y="1343950"/>
                <a:ext cx="7705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2125942-3ED0-50D6-2435-EA290858F1F5}"/>
              </a:ext>
            </a:extLst>
          </p:cNvPr>
          <p:cNvSpPr/>
          <p:nvPr/>
        </p:nvSpPr>
        <p:spPr>
          <a:xfrm>
            <a:off x="1576645" y="3388876"/>
            <a:ext cx="532247" cy="4538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D434C4C-C5B5-D7AC-B092-433B45042270}"/>
              </a:ext>
            </a:extLst>
          </p:cNvPr>
          <p:cNvSpPr/>
          <p:nvPr/>
        </p:nvSpPr>
        <p:spPr>
          <a:xfrm>
            <a:off x="5718815" y="3392644"/>
            <a:ext cx="730446" cy="4538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EECB909-6846-FA5E-6CEF-AF4EB1ABEC3A}"/>
              </a:ext>
            </a:extLst>
          </p:cNvPr>
          <p:cNvSpPr/>
          <p:nvPr/>
        </p:nvSpPr>
        <p:spPr>
          <a:xfrm>
            <a:off x="3723532" y="3242600"/>
            <a:ext cx="1669961" cy="7521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8517B3F-ED0B-2186-9615-7C17B7673EA6}"/>
                  </a:ext>
                </a:extLst>
              </p:cNvPr>
              <p:cNvSpPr txBox="1"/>
              <p:nvPr/>
            </p:nvSpPr>
            <p:spPr>
              <a:xfrm>
                <a:off x="1667401" y="3363709"/>
                <a:ext cx="405816" cy="497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8517B3F-ED0B-2186-9615-7C17B767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401" y="3363709"/>
                <a:ext cx="405816" cy="4971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2DC9987-1849-DDD4-9AB9-23B8234C36BD}"/>
              </a:ext>
            </a:extLst>
          </p:cNvPr>
          <p:cNvSpPr/>
          <p:nvPr/>
        </p:nvSpPr>
        <p:spPr>
          <a:xfrm>
            <a:off x="1085542" y="3504865"/>
            <a:ext cx="243234" cy="23983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D6A5B56-38E6-0F0F-0D5E-5C7BA6575D00}"/>
              </a:ext>
            </a:extLst>
          </p:cNvPr>
          <p:cNvCxnSpPr>
            <a:cxnSpLocks/>
          </p:cNvCxnSpPr>
          <p:nvPr/>
        </p:nvCxnSpPr>
        <p:spPr>
          <a:xfrm>
            <a:off x="2950716" y="3612271"/>
            <a:ext cx="271778" cy="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95748EB-0922-D835-CEF2-DB707D3B8EE5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5411078" y="3619549"/>
            <a:ext cx="307737" cy="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AEC49F-7311-0FC4-1690-194F5E603BEF}"/>
                  </a:ext>
                </a:extLst>
              </p:cNvPr>
              <p:cNvSpPr txBox="1"/>
              <p:nvPr/>
            </p:nvSpPr>
            <p:spPr>
              <a:xfrm>
                <a:off x="3428278" y="3307826"/>
                <a:ext cx="2231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AEC49F-7311-0FC4-1690-194F5E603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278" y="3307826"/>
                <a:ext cx="223169" cy="369332"/>
              </a:xfrm>
              <a:prstGeom prst="rect">
                <a:avLst/>
              </a:prstGeom>
              <a:blipFill>
                <a:blip r:embed="rId11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3A9922A-5DE6-0985-11A1-8F91951F2BAC}"/>
              </a:ext>
            </a:extLst>
          </p:cNvPr>
          <p:cNvCxnSpPr>
            <a:cxnSpLocks/>
            <a:stCxn id="72" idx="3"/>
            <a:endCxn id="60" idx="4"/>
          </p:cNvCxnSpPr>
          <p:nvPr/>
        </p:nvCxnSpPr>
        <p:spPr>
          <a:xfrm flipH="1">
            <a:off x="1207159" y="3617939"/>
            <a:ext cx="5275032" cy="126764"/>
          </a:xfrm>
          <a:prstGeom prst="bentConnector4">
            <a:avLst>
              <a:gd name="adj1" fmla="val -1667"/>
              <a:gd name="adj2" fmla="val 9467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BE25191-7A5B-BD0C-A44C-2761021558AF}"/>
              </a:ext>
            </a:extLst>
          </p:cNvPr>
          <p:cNvSpPr txBox="1"/>
          <p:nvPr/>
        </p:nvSpPr>
        <p:spPr>
          <a:xfrm>
            <a:off x="1252537" y="370194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E57C8E-ABE5-8CB4-957A-89E7C5BB836F}"/>
              </a:ext>
            </a:extLst>
          </p:cNvPr>
          <p:cNvSpPr txBox="1"/>
          <p:nvPr/>
        </p:nvSpPr>
        <p:spPr>
          <a:xfrm>
            <a:off x="992537" y="3310898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F278E8-8FB7-124C-36B6-0095FBCEA289}"/>
                  </a:ext>
                </a:extLst>
              </p:cNvPr>
              <p:cNvSpPr txBox="1"/>
              <p:nvPr/>
            </p:nvSpPr>
            <p:spPr>
              <a:xfrm>
                <a:off x="3717107" y="3423469"/>
                <a:ext cx="1680909" cy="377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−3.71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1.2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BF278E8-8FB7-124C-36B6-0095FBCEA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107" y="3423469"/>
                <a:ext cx="1680909" cy="377604"/>
              </a:xfrm>
              <a:prstGeom prst="rect">
                <a:avLst/>
              </a:prstGeom>
              <a:blipFill>
                <a:blip r:embed="rId12"/>
                <a:stretch>
                  <a:fillRect l="-40299" t="-219355" b="-3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CB3EC16-BA34-7547-EFFC-20E461CB9E71}"/>
                  </a:ext>
                </a:extLst>
              </p:cNvPr>
              <p:cNvSpPr txBox="1"/>
              <p:nvPr/>
            </p:nvSpPr>
            <p:spPr>
              <a:xfrm>
                <a:off x="5465578" y="3940139"/>
                <a:ext cx="397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CB3EC16-BA34-7547-EFFC-20E461CB9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578" y="3940139"/>
                <a:ext cx="39796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E71FFD-1DDC-A1AA-BB52-7D4387B20310}"/>
                  </a:ext>
                </a:extLst>
              </p:cNvPr>
              <p:cNvSpPr txBox="1"/>
              <p:nvPr/>
            </p:nvSpPr>
            <p:spPr>
              <a:xfrm>
                <a:off x="5685884" y="3464050"/>
                <a:ext cx="7963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E71FFD-1DDC-A1AA-BB52-7D4387B2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884" y="3464050"/>
                <a:ext cx="79630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019196F-DBB8-606F-80BC-01095DD31C9B}"/>
              </a:ext>
            </a:extLst>
          </p:cNvPr>
          <p:cNvCxnSpPr>
            <a:cxnSpLocks/>
          </p:cNvCxnSpPr>
          <p:nvPr/>
        </p:nvCxnSpPr>
        <p:spPr>
          <a:xfrm>
            <a:off x="6449260" y="3612272"/>
            <a:ext cx="256101" cy="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A67968E-0845-F542-025B-1394F153521A}"/>
              </a:ext>
            </a:extLst>
          </p:cNvPr>
          <p:cNvCxnSpPr>
            <a:cxnSpLocks/>
          </p:cNvCxnSpPr>
          <p:nvPr/>
        </p:nvCxnSpPr>
        <p:spPr>
          <a:xfrm>
            <a:off x="1326009" y="3624784"/>
            <a:ext cx="256101" cy="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3C4D7A5-6C70-D726-A3B3-8600796389C8}"/>
                  </a:ext>
                </a:extLst>
              </p:cNvPr>
              <p:cNvSpPr txBox="1"/>
              <p:nvPr/>
            </p:nvSpPr>
            <p:spPr>
              <a:xfrm>
                <a:off x="6241271" y="3204210"/>
                <a:ext cx="7705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3C4D7A5-6C70-D726-A3B3-860079638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271" y="3204210"/>
                <a:ext cx="770584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A99EBA1-A366-AA78-3634-5AE0D287384C}"/>
                  </a:ext>
                </a:extLst>
              </p:cNvPr>
              <p:cNvSpPr txBox="1"/>
              <p:nvPr/>
            </p:nvSpPr>
            <p:spPr>
              <a:xfrm>
                <a:off x="718509" y="3320199"/>
                <a:ext cx="450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A99EBA1-A366-AA78-3634-5AE0D2873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09" y="3320199"/>
                <a:ext cx="4503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8570BB-5EA7-F4E9-898C-BF39FD87AE89}"/>
              </a:ext>
            </a:extLst>
          </p:cNvPr>
          <p:cNvCxnSpPr>
            <a:cxnSpLocks/>
          </p:cNvCxnSpPr>
          <p:nvPr/>
        </p:nvCxnSpPr>
        <p:spPr>
          <a:xfrm>
            <a:off x="819872" y="3627921"/>
            <a:ext cx="256101" cy="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C47ECB3-1A2F-DF24-B29E-204A7FEF987A}"/>
              </a:ext>
            </a:extLst>
          </p:cNvPr>
          <p:cNvSpPr/>
          <p:nvPr/>
        </p:nvSpPr>
        <p:spPr>
          <a:xfrm>
            <a:off x="2413605" y="3385367"/>
            <a:ext cx="532247" cy="4538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074009F-42E5-246B-71EF-35E0AB345F13}"/>
                  </a:ext>
                </a:extLst>
              </p:cNvPr>
              <p:cNvSpPr txBox="1"/>
              <p:nvPr/>
            </p:nvSpPr>
            <p:spPr>
              <a:xfrm>
                <a:off x="2489440" y="3463857"/>
                <a:ext cx="4058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074009F-42E5-246B-71EF-35E0AB345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440" y="3463857"/>
                <a:ext cx="40581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032F6BA-2091-2887-586B-2385EE1607B6}"/>
              </a:ext>
            </a:extLst>
          </p:cNvPr>
          <p:cNvCxnSpPr>
            <a:cxnSpLocks/>
          </p:cNvCxnSpPr>
          <p:nvPr/>
        </p:nvCxnSpPr>
        <p:spPr>
          <a:xfrm>
            <a:off x="2145625" y="3627238"/>
            <a:ext cx="256101" cy="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02BD5723-C0E7-9A71-050F-12D8B1A7FC62}"/>
              </a:ext>
            </a:extLst>
          </p:cNvPr>
          <p:cNvSpPr/>
          <p:nvPr/>
        </p:nvSpPr>
        <p:spPr>
          <a:xfrm>
            <a:off x="3216448" y="3508211"/>
            <a:ext cx="243234" cy="23983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A34B2C2-F7B9-366B-18CB-71852A93280B}"/>
              </a:ext>
            </a:extLst>
          </p:cNvPr>
          <p:cNvCxnSpPr>
            <a:cxnSpLocks/>
          </p:cNvCxnSpPr>
          <p:nvPr/>
        </p:nvCxnSpPr>
        <p:spPr>
          <a:xfrm>
            <a:off x="3484984" y="3621377"/>
            <a:ext cx="256101" cy="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6C11B03-BC59-94E8-3DBA-470D9B9579CD}"/>
              </a:ext>
            </a:extLst>
          </p:cNvPr>
          <p:cNvSpPr txBox="1"/>
          <p:nvPr/>
        </p:nvSpPr>
        <p:spPr>
          <a:xfrm>
            <a:off x="2925833" y="33883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B10E29F-8635-E2EC-D015-DC575BEA3C9B}"/>
              </a:ext>
            </a:extLst>
          </p:cNvPr>
          <p:cNvSpPr txBox="1"/>
          <p:nvPr/>
        </p:nvSpPr>
        <p:spPr>
          <a:xfrm>
            <a:off x="3078233" y="3663861"/>
            <a:ext cx="231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7B81CF3E-1A55-2AC8-58FF-0C95E3A3B3F7}"/>
              </a:ext>
            </a:extLst>
          </p:cNvPr>
          <p:cNvCxnSpPr>
            <a:cxnSpLocks/>
            <a:endCxn id="106" idx="4"/>
          </p:cNvCxnSpPr>
          <p:nvPr/>
        </p:nvCxnSpPr>
        <p:spPr>
          <a:xfrm rot="10800000" flipV="1">
            <a:off x="3338066" y="3634427"/>
            <a:ext cx="2205693" cy="113622"/>
          </a:xfrm>
          <a:prstGeom prst="bentConnector4">
            <a:avLst>
              <a:gd name="adj1" fmla="val -193"/>
              <a:gd name="adj2" fmla="val 5875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E85287C-EE7C-877D-F76A-81A2BEE8EF0A}"/>
              </a:ext>
            </a:extLst>
          </p:cNvPr>
          <p:cNvSpPr/>
          <p:nvPr/>
        </p:nvSpPr>
        <p:spPr>
          <a:xfrm>
            <a:off x="4042189" y="4077958"/>
            <a:ext cx="730446" cy="4538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A6F8BC-0212-96F9-03C4-E238387DC201}"/>
                  </a:ext>
                </a:extLst>
              </p:cNvPr>
              <p:cNvSpPr txBox="1"/>
              <p:nvPr/>
            </p:nvSpPr>
            <p:spPr>
              <a:xfrm>
                <a:off x="3954865" y="4120196"/>
                <a:ext cx="43575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A6F8BC-0212-96F9-03C4-E238387DC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865" y="4120196"/>
                <a:ext cx="435759" cy="381515"/>
              </a:xfrm>
              <a:prstGeom prst="rect">
                <a:avLst/>
              </a:prstGeom>
              <a:blipFill>
                <a:blip r:embed="rId17"/>
                <a:stretch>
                  <a:fillRect l="-2857" r="-105714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B452CD0-8D48-99C4-18C8-6C838AB419F5}"/>
                  </a:ext>
                </a:extLst>
              </p:cNvPr>
              <p:cNvSpPr txBox="1"/>
              <p:nvPr/>
            </p:nvSpPr>
            <p:spPr>
              <a:xfrm>
                <a:off x="2086279" y="3244693"/>
                <a:ext cx="3421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B452CD0-8D48-99C4-18C8-6C838AB41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279" y="3244693"/>
                <a:ext cx="34218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DE612EE6-B49D-7BAD-E5B7-ACD938751E36}"/>
              </a:ext>
            </a:extLst>
          </p:cNvPr>
          <p:cNvSpPr/>
          <p:nvPr/>
        </p:nvSpPr>
        <p:spPr>
          <a:xfrm>
            <a:off x="1447626" y="3242600"/>
            <a:ext cx="954100" cy="75215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891B7D5-1FC8-FBD5-C9C0-24BA533BBB2B}"/>
              </a:ext>
            </a:extLst>
          </p:cNvPr>
          <p:cNvSpPr txBox="1"/>
          <p:nvPr/>
        </p:nvSpPr>
        <p:spPr>
          <a:xfrm>
            <a:off x="1231705" y="2952844"/>
            <a:ext cx="1438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state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B171BE5-DCED-646F-D716-90D7820A64DB}"/>
              </a:ext>
            </a:extLst>
          </p:cNvPr>
          <p:cNvCxnSpPr>
            <a:cxnSpLocks/>
            <a:stCxn id="130" idx="2"/>
            <a:endCxn id="106" idx="0"/>
          </p:cNvCxnSpPr>
          <p:nvPr/>
        </p:nvCxnSpPr>
        <p:spPr>
          <a:xfrm flipH="1">
            <a:off x="3338065" y="3261155"/>
            <a:ext cx="782" cy="247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5716DD6F-02E2-DFBF-4C20-E7C3CC4A7BB0}"/>
              </a:ext>
            </a:extLst>
          </p:cNvPr>
          <p:cNvSpPr/>
          <p:nvPr/>
        </p:nvSpPr>
        <p:spPr>
          <a:xfrm>
            <a:off x="2839944" y="2979080"/>
            <a:ext cx="997805" cy="2820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Disturbance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36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 Shiping</dc:creator>
  <cp:lastModifiedBy>Guo Shiping</cp:lastModifiedBy>
  <cp:revision>1</cp:revision>
  <dcterms:created xsi:type="dcterms:W3CDTF">2023-10-28T06:34:28Z</dcterms:created>
  <dcterms:modified xsi:type="dcterms:W3CDTF">2023-10-28T13:37:40Z</dcterms:modified>
</cp:coreProperties>
</file>