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4D5EEC-F2C6-4115-A66B-7F4D8E072FE7}">
          <p14:sldIdLst>
            <p14:sldId id="262"/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4C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FBEBD-09C4-4BF6-A5F9-85F94405F30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E671-8308-424E-A2D6-7BF51E9F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228-226D-418D-8791-CF0195CAC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50AC-B323-4C08-8E95-55DF068C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752F-AEA9-4813-A1A7-B3221DE3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E868-F09C-4906-8BF7-37D80D53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7A31-7CE3-40AE-AA57-33C07D4D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37DF-1A34-43DB-80E5-B2B0667E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275C-33B6-49A5-995C-E9C3FEE7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8A7A-E357-4753-A52A-D7092247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A2D7-863A-4818-BFDD-B6E358E2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48F5-86F5-4A35-B5AA-B331C96A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8C930-03DC-4CF6-8569-1A0337F8E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3AA1-8ED0-4EB6-9C76-D23B129B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7A98-226C-4A12-B266-CA4FFC0F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4D3C-0650-4E81-AC4E-6B46C72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2858-AFE0-4CE0-AB44-B38CB4FC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77E-E082-478B-8236-48BE7CF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3E99-C117-4FC9-93C9-F207880E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1F15-78F3-494D-AFB8-DF07B97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A4B00-B2B3-48B6-8F96-159A624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ABAF-F8AD-48DF-9681-50791799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22B2-B46D-49A1-BB71-FD63A37D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79F7-414B-4ACB-8A7F-E06C8796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9B6D-180F-4D9C-92E5-2FACC090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E3F4-CF02-44D5-BE42-BEB099D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38FF-6A72-4C07-8CF2-32B37E0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E29D-B088-4113-A3A3-0E8A6AE6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5895-B570-459A-B914-487B2BFD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E2EE-6872-436F-AC3C-41C51CDB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07602-8E86-4A73-BE6F-1CD9D7CC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EBCF-0065-4F4A-AB09-38F69CC6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4AB9-8D79-4FE8-AB7D-E77083B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F3DB-464D-47A9-8F32-351E2B07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FFEE-30BA-4BAA-8A51-6A4E699E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27A95-C3BD-4281-8EBB-4223C6E8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CA31B-4EAD-428E-90AB-6DA8BD63B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419AD-A8EF-410E-A27D-52190D13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F8EEE-D183-4947-8D54-6F617AA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E40A4-A4CC-4545-8D7A-F007DB2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F9B77-CB79-41BD-AA25-8CAEBDF7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16F-758F-4C3F-BEB1-6E3E03A1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F90DD-E713-4340-9DF0-7A29985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D5E1-C06B-46FD-AF3E-E1C1605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554F3-4B97-48C5-8FD2-2FFA822D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A27E0-4D21-4165-B558-CCB6C03F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8E501-80EA-4250-AACB-AE45E4DC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7C4C-ECA9-44FA-85D2-C09B85B6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C59A-E8FF-495B-9C9F-FEEF6EB1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E227-9162-4DA5-B831-0D4DA208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329AF-7C1F-4398-AC3F-F97359C1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3A71-7CCC-499A-A5F2-DAC7E534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4EC7-F4B6-43FB-A907-1A9ED779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4591-BFFD-434D-AD9A-85F557D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C388-4DD0-4614-9A27-B4A661BC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B7541-042F-4438-BE10-0EDFAF6F1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2849-19F3-4AD7-8C51-D0C0277E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47E4-DD26-42C2-BC88-6F92FD1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A77A-FD3E-4981-B5EF-F6D23DF5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3E8C-D51A-468D-8598-E0A6A779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68717-B9F8-4888-8056-B7963E2C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7939-CA21-4A76-89C7-41EE5C41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1ED6-7A14-4F3D-827E-59AD8B362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7FAE-563C-4315-BFA7-7AEAABFF42D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8C1F-3020-41A0-AD02-7EFF1672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0207-F572-4D73-8003-5D163FA0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9E8A-0C11-4DC8-9FC8-9E44B5AA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72741-CFC3-4FB2-8B9C-E38E58A7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1DE93-EC06-481B-9E3B-10918130A80C}"/>
              </a:ext>
            </a:extLst>
          </p:cNvPr>
          <p:cNvSpPr/>
          <p:nvPr/>
        </p:nvSpPr>
        <p:spPr>
          <a:xfrm>
            <a:off x="-148047" y="151529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2A46975-B249-4659-8A43-1A898E08B925}"/>
              </a:ext>
            </a:extLst>
          </p:cNvPr>
          <p:cNvGrpSpPr/>
          <p:nvPr/>
        </p:nvGrpSpPr>
        <p:grpSpPr>
          <a:xfrm>
            <a:off x="873335" y="777136"/>
            <a:ext cx="11025266" cy="5176219"/>
            <a:chOff x="873335" y="777136"/>
            <a:chExt cx="11025266" cy="51762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D808F4-B197-406D-B812-F7F38E87B709}"/>
                </a:ext>
              </a:extLst>
            </p:cNvPr>
            <p:cNvSpPr txBox="1"/>
            <p:nvPr/>
          </p:nvSpPr>
          <p:spPr>
            <a:xfrm>
              <a:off x="9325615" y="801697"/>
              <a:ext cx="2572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66105E1-7BED-489C-92B7-B3634BDAF0C9}"/>
                </a:ext>
              </a:extLst>
            </p:cNvPr>
            <p:cNvGrpSpPr/>
            <p:nvPr/>
          </p:nvGrpSpPr>
          <p:grpSpPr>
            <a:xfrm>
              <a:off x="873335" y="777136"/>
              <a:ext cx="10685759" cy="5176219"/>
              <a:chOff x="1421975" y="87317"/>
              <a:chExt cx="10685759" cy="517621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12A5B37-6DDC-4CE9-B667-BDB4E455BDDE}"/>
                  </a:ext>
                </a:extLst>
              </p:cNvPr>
              <p:cNvGrpSpPr/>
              <p:nvPr/>
            </p:nvGrpSpPr>
            <p:grpSpPr>
              <a:xfrm>
                <a:off x="1421975" y="2102387"/>
                <a:ext cx="3251529" cy="2778352"/>
                <a:chOff x="1421975" y="2102387"/>
                <a:chExt cx="3251529" cy="277835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BB47B76-4E00-490F-A16D-4FE257AE3379}"/>
                    </a:ext>
                  </a:extLst>
                </p:cNvPr>
                <p:cNvGrpSpPr/>
                <p:nvPr/>
              </p:nvGrpSpPr>
              <p:grpSpPr>
                <a:xfrm>
                  <a:off x="3365133" y="2102387"/>
                  <a:ext cx="1308371" cy="785524"/>
                  <a:chOff x="3442252" y="1915098"/>
                  <a:chExt cx="1308371" cy="785524"/>
                </a:xfrm>
              </p:grpSpPr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25D27BE3-BB19-4792-B5BF-F209E222615A}"/>
                      </a:ext>
                    </a:extLst>
                  </p:cNvPr>
                  <p:cNvSpPr/>
                  <p:nvPr/>
                </p:nvSpPr>
                <p:spPr>
                  <a:xfrm>
                    <a:off x="3798983" y="2058317"/>
                    <a:ext cx="297455" cy="286439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ECA029A3-0238-4E47-B9CD-59F65B8A07A0}"/>
                      </a:ext>
                    </a:extLst>
                  </p:cNvPr>
                  <p:cNvSpPr/>
                  <p:nvPr/>
                </p:nvSpPr>
                <p:spPr>
                  <a:xfrm>
                    <a:off x="4017484" y="2093205"/>
                    <a:ext cx="297455" cy="286439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E6A5BD7F-2994-4388-B466-A1E2FAEE1E9E}"/>
                      </a:ext>
                    </a:extLst>
                  </p:cNvPr>
                  <p:cNvSpPr/>
                  <p:nvPr/>
                </p:nvSpPr>
                <p:spPr>
                  <a:xfrm>
                    <a:off x="3877936" y="1915098"/>
                    <a:ext cx="297455" cy="286439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B2594A-70E1-452F-8801-863E34A8C5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2252" y="2392845"/>
                    <a:ext cx="1308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ARM11</a:t>
                    </a:r>
                    <a:r>
                      <a:rPr lang="en-US" sz="1400" baseline="30000" dirty="0"/>
                      <a:t>TM</a:t>
                    </a:r>
                    <a:r>
                      <a:rPr lang="en-US" sz="1400" dirty="0"/>
                      <a:t>series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AB0D522-64B5-4D84-90F1-2F1189AAD113}"/>
                    </a:ext>
                  </a:extLst>
                </p:cNvPr>
                <p:cNvGrpSpPr/>
                <p:nvPr/>
              </p:nvGrpSpPr>
              <p:grpSpPr>
                <a:xfrm>
                  <a:off x="1421975" y="3031477"/>
                  <a:ext cx="3030110" cy="1849262"/>
                  <a:chOff x="1421975" y="3031477"/>
                  <a:chExt cx="3030110" cy="184926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CEC7EF4-BF56-4BD9-8C00-7E82AD3DF24E}"/>
                      </a:ext>
                    </a:extLst>
                  </p:cNvPr>
                  <p:cNvGrpSpPr/>
                  <p:nvPr/>
                </p:nvGrpSpPr>
                <p:grpSpPr>
                  <a:xfrm>
                    <a:off x="3477138" y="3031477"/>
                    <a:ext cx="974947" cy="550842"/>
                    <a:chOff x="3466121" y="2811137"/>
                    <a:chExt cx="974947" cy="550842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5BB8F24E-9D12-42B5-847E-803548056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7629" y="2811137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C671B0C-C2CA-4311-8491-229C7C7E2A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6121" y="3054202"/>
                      <a:ext cx="9749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ARM926</a:t>
                      </a:r>
                      <a:r>
                        <a:rPr lang="en-US" sz="1400" baseline="30000" dirty="0"/>
                        <a:t>TM</a:t>
                      </a:r>
                      <a:endParaRPr lang="en-US" sz="1400" dirty="0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DDD59A9-A3A8-4A20-816B-0296223F3BF7}"/>
                      </a:ext>
                    </a:extLst>
                  </p:cNvPr>
                  <p:cNvGrpSpPr/>
                  <p:nvPr/>
                </p:nvGrpSpPr>
                <p:grpSpPr>
                  <a:xfrm>
                    <a:off x="3148990" y="3584155"/>
                    <a:ext cx="1193493" cy="753259"/>
                    <a:chOff x="2972718" y="3374832"/>
                    <a:chExt cx="1193493" cy="753259"/>
                  </a:xfrm>
                </p:grpSpPr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F624BD4B-5D49-46EF-98D2-1E60616FB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1050" y="3374832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F11A96F0-C7C7-4D83-A533-2FB04A85C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2718" y="3473985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954D5D92-B178-49C5-95A8-7257338176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1264" y="3604871"/>
                      <a:ext cx="97494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ARM946</a:t>
                      </a:r>
                      <a:r>
                        <a:rPr lang="en-US" sz="1400" baseline="30000" dirty="0"/>
                        <a:t>TM</a:t>
                      </a:r>
                    </a:p>
                    <a:p>
                      <a:r>
                        <a:rPr lang="en-US" sz="1400" dirty="0"/>
                        <a:t>ARM966</a:t>
                      </a:r>
                      <a:r>
                        <a:rPr lang="en-US" sz="1400" baseline="30000" dirty="0"/>
                        <a:t>TM</a:t>
                      </a:r>
                    </a:p>
                  </p:txBody>
                </p: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DE21AD31-572A-4857-9A20-B40AC59E2DB6}"/>
                      </a:ext>
                    </a:extLst>
                  </p:cNvPr>
                  <p:cNvGrpSpPr/>
                  <p:nvPr/>
                </p:nvGrpSpPr>
                <p:grpSpPr>
                  <a:xfrm>
                    <a:off x="1525884" y="3623671"/>
                    <a:ext cx="1380734" cy="523220"/>
                    <a:chOff x="1349612" y="3414348"/>
                    <a:chExt cx="1380734" cy="52322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9CFAAAC4-75BD-4B84-BF26-F75854997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2891" y="3433590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E43A5A1E-7A7A-480D-870E-EB25046BE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5378" y="3576810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A914C15-C821-4302-B246-E57B6BE723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9612" y="3414348"/>
                      <a:ext cx="10655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ARM920T</a:t>
                      </a:r>
                      <a:r>
                        <a:rPr lang="en-US" sz="1400" baseline="30000" dirty="0"/>
                        <a:t>TM</a:t>
                      </a:r>
                    </a:p>
                    <a:p>
                      <a:r>
                        <a:rPr lang="en-US" sz="1400" dirty="0"/>
                        <a:t>ARM940T</a:t>
                      </a:r>
                      <a:r>
                        <a:rPr lang="en-US" sz="1400" baseline="30000" dirty="0"/>
                        <a:t>TM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4A80FE2-5A82-4D77-B5B2-AA7BB6E49A3B}"/>
                      </a:ext>
                    </a:extLst>
                  </p:cNvPr>
                  <p:cNvGrpSpPr/>
                  <p:nvPr/>
                </p:nvGrpSpPr>
                <p:grpSpPr>
                  <a:xfrm>
                    <a:off x="1421975" y="4298414"/>
                    <a:ext cx="1217000" cy="582325"/>
                    <a:chOff x="1421975" y="4298414"/>
                    <a:chExt cx="1217000" cy="582325"/>
                  </a:xfrm>
                </p:grpSpPr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B519D7C6-609F-4F15-AFE2-26473D006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4251" y="4298414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D5D9B4-58DE-4CFE-A1B6-16FC24DE05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1975" y="4572962"/>
                      <a:ext cx="12170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ARM7</a:t>
                      </a:r>
                      <a:r>
                        <a:rPr lang="en-US" sz="1400" baseline="30000" dirty="0"/>
                        <a:t>TM</a:t>
                      </a:r>
                      <a:r>
                        <a:rPr lang="en-US" sz="1400" dirty="0"/>
                        <a:t>series</a:t>
                      </a:r>
                    </a:p>
                  </p:txBody>
                </p:sp>
              </p:grpSp>
            </p:grp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8C01A5-FB21-4234-8C22-29A32EAEC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3504" y="215652"/>
                <a:ext cx="33051" cy="49512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254610-4C32-4F38-B1D5-18565705CB21}"/>
                  </a:ext>
                </a:extLst>
              </p:cNvPr>
              <p:cNvSpPr txBox="1"/>
              <p:nvPr/>
            </p:nvSpPr>
            <p:spPr>
              <a:xfrm>
                <a:off x="1810452" y="4894204"/>
                <a:ext cx="2796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Classic ARM Processors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54F2B7-A464-4AB9-9BA3-BA27A475EC65}"/>
                  </a:ext>
                </a:extLst>
              </p:cNvPr>
              <p:cNvGrpSpPr/>
              <p:nvPr/>
            </p:nvGrpSpPr>
            <p:grpSpPr>
              <a:xfrm>
                <a:off x="4899855" y="2894353"/>
                <a:ext cx="4130293" cy="2014961"/>
                <a:chOff x="4810148" y="2860451"/>
                <a:chExt cx="4130293" cy="2014961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5E4EFED1-1B3F-45F8-9903-4B432829E7C5}"/>
                    </a:ext>
                  </a:extLst>
                </p:cNvPr>
                <p:cNvSpPr/>
                <p:nvPr/>
              </p:nvSpPr>
              <p:spPr>
                <a:xfrm>
                  <a:off x="5563364" y="4117077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D8FF39D-CDFC-4882-9E8D-1D6449F2AB40}"/>
                    </a:ext>
                  </a:extLst>
                </p:cNvPr>
                <p:cNvSpPr/>
                <p:nvPr/>
              </p:nvSpPr>
              <p:spPr>
                <a:xfrm>
                  <a:off x="6271623" y="3893503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4C46EDC2-015E-43FD-BA3A-5BA5DBEDC40C}"/>
                    </a:ext>
                  </a:extLst>
                </p:cNvPr>
                <p:cNvSpPr/>
                <p:nvPr/>
              </p:nvSpPr>
              <p:spPr>
                <a:xfrm>
                  <a:off x="6625408" y="3253386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C2480F54-1C80-4A47-995D-65180F83A623}"/>
                    </a:ext>
                  </a:extLst>
                </p:cNvPr>
                <p:cNvSpPr/>
                <p:nvPr/>
              </p:nvSpPr>
              <p:spPr>
                <a:xfrm>
                  <a:off x="7101405" y="3670974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92E3FB0-E2CA-46A5-B8D1-E7F2FD775544}"/>
                    </a:ext>
                  </a:extLst>
                </p:cNvPr>
                <p:cNvSpPr/>
                <p:nvPr/>
              </p:nvSpPr>
              <p:spPr>
                <a:xfrm>
                  <a:off x="7446732" y="2860451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6945EAB-F12B-4D44-9FD6-346B67CCA109}"/>
                    </a:ext>
                  </a:extLst>
                </p:cNvPr>
                <p:cNvSpPr/>
                <p:nvPr/>
              </p:nvSpPr>
              <p:spPr>
                <a:xfrm>
                  <a:off x="8131482" y="3033834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C0DB4C67-203B-43B7-8F12-A062EDCE7048}"/>
                    </a:ext>
                  </a:extLst>
                </p:cNvPr>
                <p:cNvSpPr/>
                <p:nvPr/>
              </p:nvSpPr>
              <p:spPr>
                <a:xfrm>
                  <a:off x="8046574" y="3623671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11518E9-3A38-49DD-8BA9-B2D8B3E90457}"/>
                    </a:ext>
                  </a:extLst>
                </p:cNvPr>
                <p:cNvSpPr txBox="1"/>
                <p:nvPr/>
              </p:nvSpPr>
              <p:spPr>
                <a:xfrm>
                  <a:off x="4810148" y="3900750"/>
                  <a:ext cx="9623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4F5B91A-B866-4B6C-BAB4-728384BE905F}"/>
                    </a:ext>
                  </a:extLst>
                </p:cNvPr>
                <p:cNvSpPr txBox="1"/>
                <p:nvPr/>
              </p:nvSpPr>
              <p:spPr>
                <a:xfrm>
                  <a:off x="7862871" y="3253386"/>
                  <a:ext cx="1053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Cortex-M33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940670B-8604-45C0-B4CE-1A58A342DE5E}"/>
                    </a:ext>
                  </a:extLst>
                </p:cNvPr>
                <p:cNvSpPr txBox="1"/>
                <p:nvPr/>
              </p:nvSpPr>
              <p:spPr>
                <a:xfrm>
                  <a:off x="5230933" y="4352192"/>
                  <a:ext cx="9623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Cortex-M1</a:t>
                  </a:r>
                  <a:br>
                    <a:rPr lang="en-US" sz="1400" dirty="0"/>
                  </a:br>
                  <a:r>
                    <a:rPr lang="en-US" sz="1400" dirty="0"/>
                    <a:t>(FPGA)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07D89B8-A917-436B-B865-1458460C49A2}"/>
                    </a:ext>
                  </a:extLst>
                </p:cNvPr>
                <p:cNvSpPr txBox="1"/>
                <p:nvPr/>
              </p:nvSpPr>
              <p:spPr>
                <a:xfrm>
                  <a:off x="7127242" y="3059669"/>
                  <a:ext cx="9623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Cortex-M7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966CD8D-33D0-43D0-A31C-F716B4B9E9D5}"/>
                    </a:ext>
                  </a:extLst>
                </p:cNvPr>
                <p:cNvSpPr txBox="1"/>
                <p:nvPr/>
              </p:nvSpPr>
              <p:spPr>
                <a:xfrm>
                  <a:off x="6834672" y="3887116"/>
                  <a:ext cx="10520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Cortex-M0+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DA2DC7A-4DD4-41D0-B52B-5230464DB0B4}"/>
                    </a:ext>
                  </a:extLst>
                </p:cNvPr>
                <p:cNvSpPr txBox="1"/>
                <p:nvPr/>
              </p:nvSpPr>
              <p:spPr>
                <a:xfrm>
                  <a:off x="5944583" y="4122231"/>
                  <a:ext cx="9623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A6A683-07D8-4A3C-9D73-7FBC6ABBB5C2}"/>
                    </a:ext>
                  </a:extLst>
                </p:cNvPr>
                <p:cNvSpPr txBox="1"/>
                <p:nvPr/>
              </p:nvSpPr>
              <p:spPr>
                <a:xfrm>
                  <a:off x="6193248" y="3035663"/>
                  <a:ext cx="9623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Cortex-M4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1BE82B-8040-4426-8D85-0F74CC9BC52C}"/>
                    </a:ext>
                  </a:extLst>
                </p:cNvPr>
                <p:cNvSpPr txBox="1"/>
                <p:nvPr/>
              </p:nvSpPr>
              <p:spPr>
                <a:xfrm>
                  <a:off x="7886755" y="3839104"/>
                  <a:ext cx="1053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Cortex-M23</a:t>
                  </a: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3E5E150-D0B7-4321-A48C-31DA2EEEE719}"/>
                    </a:ext>
                  </a:extLst>
                </p:cNvPr>
                <p:cNvSpPr/>
                <p:nvPr/>
              </p:nvSpPr>
              <p:spPr>
                <a:xfrm>
                  <a:off x="5091236" y="3668664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41212D2-3328-44AD-9F30-E5E13D4180CC}"/>
                  </a:ext>
                </a:extLst>
              </p:cNvPr>
              <p:cNvGrpSpPr/>
              <p:nvPr/>
            </p:nvGrpSpPr>
            <p:grpSpPr>
              <a:xfrm>
                <a:off x="5027879" y="1815948"/>
                <a:ext cx="4398017" cy="1696444"/>
                <a:chOff x="5027879" y="1815948"/>
                <a:chExt cx="4398017" cy="1696444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271EC477-CF95-4A7A-A89F-7D9C66503B3D}"/>
                    </a:ext>
                  </a:extLst>
                </p:cNvPr>
                <p:cNvSpPr/>
                <p:nvPr/>
              </p:nvSpPr>
              <p:spPr>
                <a:xfrm>
                  <a:off x="6126000" y="2688293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649174AB-F62D-42A6-88F9-F0068E5FCE55}"/>
                    </a:ext>
                  </a:extLst>
                </p:cNvPr>
                <p:cNvSpPr/>
                <p:nvPr/>
              </p:nvSpPr>
              <p:spPr>
                <a:xfrm>
                  <a:off x="5197025" y="2896995"/>
                  <a:ext cx="297455" cy="286439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8F9EB0F-3A84-4DF0-9CE6-FF9E5AA19977}"/>
                    </a:ext>
                  </a:extLst>
                </p:cNvPr>
                <p:cNvSpPr txBox="1"/>
                <p:nvPr/>
              </p:nvSpPr>
              <p:spPr>
                <a:xfrm>
                  <a:off x="5804608" y="2923311"/>
                  <a:ext cx="9062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Cortex-R5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4344423-1FFB-4F0C-A23D-4D8396EE68F0}"/>
                    </a:ext>
                  </a:extLst>
                </p:cNvPr>
                <p:cNvGrpSpPr/>
                <p:nvPr/>
              </p:nvGrpSpPr>
              <p:grpSpPr>
                <a:xfrm>
                  <a:off x="6867294" y="1815948"/>
                  <a:ext cx="2558602" cy="894284"/>
                  <a:chOff x="6867294" y="1815948"/>
                  <a:chExt cx="2558602" cy="89428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216673A-7B50-4897-93A8-C7206CC59411}"/>
                      </a:ext>
                    </a:extLst>
                  </p:cNvPr>
                  <p:cNvSpPr txBox="1"/>
                  <p:nvPr/>
                </p:nvSpPr>
                <p:spPr>
                  <a:xfrm>
                    <a:off x="6867294" y="2402455"/>
                    <a:ext cx="906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Cortex-R7</a:t>
                    </a: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44807DB-413C-4591-94CA-229473A0371C}"/>
                      </a:ext>
                    </a:extLst>
                  </p:cNvPr>
                  <p:cNvGrpSpPr/>
                  <p:nvPr/>
                </p:nvGrpSpPr>
                <p:grpSpPr>
                  <a:xfrm>
                    <a:off x="7199352" y="1815948"/>
                    <a:ext cx="2226544" cy="831776"/>
                    <a:chOff x="7199352" y="1815948"/>
                    <a:chExt cx="2226544" cy="831776"/>
                  </a:xfrm>
                </p:grpSpPr>
                <p:sp>
                  <p:nvSpPr>
                    <p:cNvPr id="52" name="Rectangle: Rounded Corners 51">
                      <a:extLst>
                        <a:ext uri="{FF2B5EF4-FFF2-40B4-BE49-F238E27FC236}">
                          <a16:creationId xmlns:a16="http://schemas.microsoft.com/office/drawing/2014/main" id="{03DB98C6-F035-48C6-A029-CAA8880B2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693" y="1815948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1054EAFE-1906-4154-81E6-0AEFEF2BA1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2891" y="2057876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C63CFE27-A5F1-4761-8682-2D457A58F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352" y="2151956"/>
                      <a:ext cx="297455" cy="286439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3A95CF4E-857D-444B-875F-9E1923A987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28315" y="2108153"/>
                      <a:ext cx="9975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Cortex-R52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0A99D8C7-8EF6-433F-A6BB-1674252FA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2457" y="2339947"/>
                      <a:ext cx="9062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Cortex-R8</a:t>
                      </a:r>
                    </a:p>
                  </p:txBody>
                </p:sp>
              </p:grp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C14D48B-1C79-4C44-8B8A-B386473D74C7}"/>
                    </a:ext>
                  </a:extLst>
                </p:cNvPr>
                <p:cNvSpPr txBox="1"/>
                <p:nvPr/>
              </p:nvSpPr>
              <p:spPr>
                <a:xfrm>
                  <a:off x="5027879" y="3204615"/>
                  <a:ext cx="9062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Cortex-R4</a:t>
                  </a:r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B6B1BD5-6EAC-4696-A2BD-521CCAB62E36}"/>
                  </a:ext>
                </a:extLst>
              </p:cNvPr>
              <p:cNvSpPr/>
              <p:nvPr/>
            </p:nvSpPr>
            <p:spPr>
              <a:xfrm>
                <a:off x="5423827" y="1902156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BE5B0A1-2093-4520-B68E-88369C3081BC}"/>
                  </a:ext>
                </a:extLst>
              </p:cNvPr>
              <p:cNvSpPr/>
              <p:nvPr/>
            </p:nvSpPr>
            <p:spPr>
              <a:xfrm>
                <a:off x="8561132" y="598181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09575F0-A4F3-4405-B4BA-8DFC6DC61DD6}"/>
                  </a:ext>
                </a:extLst>
              </p:cNvPr>
              <p:cNvSpPr/>
              <p:nvPr/>
            </p:nvSpPr>
            <p:spPr>
              <a:xfrm>
                <a:off x="6442805" y="2062363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6F3CA4DB-89EB-4D9A-BD4D-38E4C9A571D0}"/>
                  </a:ext>
                </a:extLst>
              </p:cNvPr>
              <p:cNvSpPr/>
              <p:nvPr/>
            </p:nvSpPr>
            <p:spPr>
              <a:xfrm>
                <a:off x="6063875" y="1535335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C3B3BD1-05A8-47DD-A81F-4173382CFBE9}"/>
                  </a:ext>
                </a:extLst>
              </p:cNvPr>
              <p:cNvSpPr/>
              <p:nvPr/>
            </p:nvSpPr>
            <p:spPr>
              <a:xfrm>
                <a:off x="8954839" y="215652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54F66DE-EF1D-497F-A15F-13E3D8ADCBB7}"/>
                  </a:ext>
                </a:extLst>
              </p:cNvPr>
              <p:cNvSpPr/>
              <p:nvPr/>
            </p:nvSpPr>
            <p:spPr>
              <a:xfrm>
                <a:off x="9282278" y="1003856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8236C38-C7BD-4503-8537-876E6D750792}"/>
                  </a:ext>
                </a:extLst>
              </p:cNvPr>
              <p:cNvSpPr/>
              <p:nvPr/>
            </p:nvSpPr>
            <p:spPr>
              <a:xfrm>
                <a:off x="9430145" y="821755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075CBBE-4741-4B56-B87F-38AE0BE9BA3E}"/>
                  </a:ext>
                </a:extLst>
              </p:cNvPr>
              <p:cNvSpPr/>
              <p:nvPr/>
            </p:nvSpPr>
            <p:spPr>
              <a:xfrm>
                <a:off x="6946417" y="1060004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CE27BA9-5B0F-42C5-B10E-DAFADDA004DD}"/>
                  </a:ext>
                </a:extLst>
              </p:cNvPr>
              <p:cNvSpPr/>
              <p:nvPr/>
            </p:nvSpPr>
            <p:spPr>
              <a:xfrm>
                <a:off x="8354577" y="1257095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B9B9C9B-F111-481B-9675-FF706095330A}"/>
                  </a:ext>
                </a:extLst>
              </p:cNvPr>
              <p:cNvSpPr/>
              <p:nvPr/>
            </p:nvSpPr>
            <p:spPr>
              <a:xfrm>
                <a:off x="8230454" y="1385899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7FD4464-9F19-44C7-A372-38FC276DC3B5}"/>
                  </a:ext>
                </a:extLst>
              </p:cNvPr>
              <p:cNvSpPr/>
              <p:nvPr/>
            </p:nvSpPr>
            <p:spPr>
              <a:xfrm>
                <a:off x="7919671" y="710970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6081D09A-5D32-4F90-BFFE-3D8F5296F9C5}"/>
                  </a:ext>
                </a:extLst>
              </p:cNvPr>
              <p:cNvSpPr/>
              <p:nvPr/>
            </p:nvSpPr>
            <p:spPr>
              <a:xfrm>
                <a:off x="7171671" y="1582397"/>
                <a:ext cx="297455" cy="286439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F03BDBD-8BBF-4406-A29A-03CA2F44592D}"/>
                  </a:ext>
                </a:extLst>
              </p:cNvPr>
              <p:cNvSpPr txBox="1"/>
              <p:nvPr/>
            </p:nvSpPr>
            <p:spPr>
              <a:xfrm>
                <a:off x="5050115" y="2224880"/>
                <a:ext cx="912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Cortex-A8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AF8188-0102-4FBC-A7AB-27CAA4566AFE}"/>
                  </a:ext>
                </a:extLst>
              </p:cNvPr>
              <p:cNvSpPr txBox="1"/>
              <p:nvPr/>
            </p:nvSpPr>
            <p:spPr>
              <a:xfrm>
                <a:off x="7569607" y="982518"/>
                <a:ext cx="997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Cortex-R57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F715D1-2B60-425D-8FD9-01C0BC2064A1}"/>
                  </a:ext>
                </a:extLst>
              </p:cNvPr>
              <p:cNvSpPr txBox="1"/>
              <p:nvPr/>
            </p:nvSpPr>
            <p:spPr>
              <a:xfrm>
                <a:off x="6123731" y="2257167"/>
                <a:ext cx="912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</a:t>
                </a:r>
                <a:r>
                  <a:rPr lang="en-US" altLang="zh-CN" sz="1400" dirty="0"/>
                  <a:t>A5</a:t>
                </a:r>
                <a:endParaRPr lang="en-US" sz="14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8E4B735-EA8E-4EB7-A000-A8DDF7B5B7A0}"/>
                  </a:ext>
                </a:extLst>
              </p:cNvPr>
              <p:cNvSpPr txBox="1"/>
              <p:nvPr/>
            </p:nvSpPr>
            <p:spPr>
              <a:xfrm>
                <a:off x="6670298" y="1310757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Cortex-A15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33FAAE-5905-4820-ACA1-A6EBDF95594D}"/>
                  </a:ext>
                </a:extLst>
              </p:cNvPr>
              <p:cNvSpPr txBox="1"/>
              <p:nvPr/>
            </p:nvSpPr>
            <p:spPr>
              <a:xfrm>
                <a:off x="6821974" y="1791445"/>
                <a:ext cx="912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Cortex-A7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615376-91FA-45CA-86BC-D8E5B35DB8CA}"/>
                  </a:ext>
                </a:extLst>
              </p:cNvPr>
              <p:cNvSpPr txBox="1"/>
              <p:nvPr/>
            </p:nvSpPr>
            <p:spPr>
              <a:xfrm>
                <a:off x="5783536" y="1775957"/>
                <a:ext cx="912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Cortex-A9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7DD770-55C5-40EE-92A8-4E6C47577EAA}"/>
                  </a:ext>
                </a:extLst>
              </p:cNvPr>
              <p:cNvSpPr txBox="1"/>
              <p:nvPr/>
            </p:nvSpPr>
            <p:spPr>
              <a:xfrm>
                <a:off x="7899314" y="1590921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Cortex-A12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04029D-4204-476E-B40F-ECF03A04CEF9}"/>
                  </a:ext>
                </a:extLst>
              </p:cNvPr>
              <p:cNvSpPr txBox="1"/>
              <p:nvPr/>
            </p:nvSpPr>
            <p:spPr>
              <a:xfrm>
                <a:off x="8585915" y="1437402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Cortex-A17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416147E-4DDC-4493-B6A4-A1D037EBADE8}"/>
                  </a:ext>
                </a:extLst>
              </p:cNvPr>
              <p:cNvSpPr txBox="1"/>
              <p:nvPr/>
            </p:nvSpPr>
            <p:spPr>
              <a:xfrm>
                <a:off x="9542467" y="1092537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Cortex-A32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5AEE294-6946-4254-8BAD-067FD7D8F4B0}"/>
                  </a:ext>
                </a:extLst>
              </p:cNvPr>
              <p:cNvSpPr txBox="1"/>
              <p:nvPr/>
            </p:nvSpPr>
            <p:spPr>
              <a:xfrm>
                <a:off x="9651707" y="823398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Cortex-A35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F778C62-FB16-4605-9135-587A9A03985A}"/>
                  </a:ext>
                </a:extLst>
              </p:cNvPr>
              <p:cNvSpPr txBox="1"/>
              <p:nvPr/>
            </p:nvSpPr>
            <p:spPr>
              <a:xfrm>
                <a:off x="9228809" y="253634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Cortex-A73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5CFA70-4DF6-48E3-9AE8-A4BECAE0A130}"/>
                  </a:ext>
                </a:extLst>
              </p:cNvPr>
              <p:cNvSpPr txBox="1"/>
              <p:nvPr/>
            </p:nvSpPr>
            <p:spPr>
              <a:xfrm>
                <a:off x="8846989" y="584183"/>
                <a:ext cx="997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Cortex-R52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1FF065B-9BD5-4380-ABED-0E6791D5963C}"/>
                  </a:ext>
                </a:extLst>
              </p:cNvPr>
              <p:cNvSpPr txBox="1"/>
              <p:nvPr/>
            </p:nvSpPr>
            <p:spPr>
              <a:xfrm>
                <a:off x="5221826" y="4882630"/>
                <a:ext cx="4622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 Cortex Processors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85BD33A-3828-454B-9658-6F087F755741}"/>
                  </a:ext>
                </a:extLst>
              </p:cNvPr>
              <p:cNvSpPr/>
              <p:nvPr/>
            </p:nvSpPr>
            <p:spPr>
              <a:xfrm>
                <a:off x="10310756" y="87317"/>
                <a:ext cx="1699985" cy="73606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01DEBC04-94AE-4111-BF23-0616B36F51DF}"/>
                  </a:ext>
                </a:extLst>
              </p:cNvPr>
              <p:cNvSpPr/>
              <p:nvPr/>
            </p:nvSpPr>
            <p:spPr>
              <a:xfrm>
                <a:off x="10336527" y="1715704"/>
                <a:ext cx="1700617" cy="73606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322EAA-6814-4A51-8DE7-E149E1A8A9BE}"/>
                  </a:ext>
                </a:extLst>
              </p:cNvPr>
              <p:cNvSpPr txBox="1"/>
              <p:nvPr/>
            </p:nvSpPr>
            <p:spPr>
              <a:xfrm>
                <a:off x="10562842" y="1774646"/>
                <a:ext cx="1447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time</a:t>
                </a: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Processors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4A2C013-7E87-4CA2-AEEE-6135CE943A4D}"/>
                  </a:ext>
                </a:extLst>
              </p:cNvPr>
              <p:cNvGrpSpPr/>
              <p:nvPr/>
            </p:nvGrpSpPr>
            <p:grpSpPr>
              <a:xfrm>
                <a:off x="10308652" y="2998307"/>
                <a:ext cx="1799082" cy="1458134"/>
                <a:chOff x="10236708" y="2422288"/>
                <a:chExt cx="1909936" cy="1458134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01AC895-92B8-49D4-848E-29F13D16B7B0}"/>
                    </a:ext>
                  </a:extLst>
                </p:cNvPr>
                <p:cNvSpPr/>
                <p:nvPr/>
              </p:nvSpPr>
              <p:spPr>
                <a:xfrm>
                  <a:off x="10276389" y="2422288"/>
                  <a:ext cx="1795315" cy="145813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A992317-35B2-48DF-B311-AB0E3B1CE44B}"/>
                    </a:ext>
                  </a:extLst>
                </p:cNvPr>
                <p:cNvSpPr txBox="1"/>
                <p:nvPr/>
              </p:nvSpPr>
              <p:spPr>
                <a:xfrm>
                  <a:off x="10236708" y="2568020"/>
                  <a:ext cx="190993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Microcontrollers and deeply embedded Processors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FD734B2-C1F9-41A2-A8C6-9961FC9406D3}"/>
                  </a:ext>
                </a:extLst>
              </p:cNvPr>
              <p:cNvCxnSpPr/>
              <p:nvPr/>
            </p:nvCxnSpPr>
            <p:spPr>
              <a:xfrm flipV="1">
                <a:off x="1670022" y="867184"/>
                <a:ext cx="0" cy="2433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3BB8B2-2C28-48D8-A692-FA648D7CE8B2}"/>
                  </a:ext>
                </a:extLst>
              </p:cNvPr>
              <p:cNvSpPr txBox="1"/>
              <p:nvPr/>
            </p:nvSpPr>
            <p:spPr>
              <a:xfrm>
                <a:off x="1706864" y="1299984"/>
                <a:ext cx="18325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capability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A58DC0E-39A5-42DC-85B5-0A74A5CE840B}"/>
              </a:ext>
            </a:extLst>
          </p:cNvPr>
          <p:cNvGrpSpPr/>
          <p:nvPr/>
        </p:nvGrpSpPr>
        <p:grpSpPr>
          <a:xfrm>
            <a:off x="722970" y="354943"/>
            <a:ext cx="5863628" cy="5309924"/>
            <a:chOff x="722970" y="354943"/>
            <a:chExt cx="5863628" cy="5309924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1CAC03BD-0328-4E83-9E68-29A5E804FC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2023" y="1723084"/>
              <a:ext cx="1701412" cy="453943"/>
            </a:xfrm>
            <a:prstGeom prst="bentConnector3">
              <a:avLst>
                <a:gd name="adj1" fmla="val 7149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820B3421-629E-4782-A34A-7D11CA9A8B86}"/>
                </a:ext>
              </a:extLst>
            </p:cNvPr>
            <p:cNvSpPr/>
            <p:nvPr/>
          </p:nvSpPr>
          <p:spPr>
            <a:xfrm rot="16200000">
              <a:off x="3087090" y="2189420"/>
              <a:ext cx="982252" cy="469557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09BA01-F239-4265-AAFF-D949CF22AAB6}"/>
                </a:ext>
              </a:extLst>
            </p:cNvPr>
            <p:cNvGrpSpPr/>
            <p:nvPr/>
          </p:nvGrpSpPr>
          <p:grpSpPr>
            <a:xfrm>
              <a:off x="738415" y="1527369"/>
              <a:ext cx="966675" cy="845466"/>
              <a:chOff x="725022" y="1757641"/>
              <a:chExt cx="966675" cy="5958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C38D1D-F138-41D8-8878-50B1F3D9492B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3A6E4B-806A-4D75-9BBC-09A35D151F56}"/>
                  </a:ext>
                </a:extLst>
              </p:cNvPr>
              <p:cNvSpPr txBox="1"/>
              <p:nvPr/>
            </p:nvSpPr>
            <p:spPr>
              <a:xfrm>
                <a:off x="725022" y="1915627"/>
                <a:ext cx="966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Master1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04239B-C81F-42A8-9A9A-CDEFA8EB9174}"/>
                </a:ext>
              </a:extLst>
            </p:cNvPr>
            <p:cNvSpPr/>
            <p:nvPr/>
          </p:nvSpPr>
          <p:spPr>
            <a:xfrm>
              <a:off x="729048" y="2764971"/>
              <a:ext cx="902043" cy="845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3302A-6798-4FB5-8491-5E1EF7E01081}"/>
                </a:ext>
              </a:extLst>
            </p:cNvPr>
            <p:cNvSpPr txBox="1"/>
            <p:nvPr/>
          </p:nvSpPr>
          <p:spPr>
            <a:xfrm>
              <a:off x="722970" y="300264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Master2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7A1E226-A81B-4D3B-992A-B5906D53B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6693" y="2565354"/>
              <a:ext cx="1726742" cy="464506"/>
            </a:xfrm>
            <a:prstGeom prst="bentConnector3">
              <a:avLst>
                <a:gd name="adj1" fmla="val 7269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79D414-7D05-4AB6-9A4E-DAF66D82B6E3}"/>
                </a:ext>
              </a:extLst>
            </p:cNvPr>
            <p:cNvGrpSpPr/>
            <p:nvPr/>
          </p:nvGrpSpPr>
          <p:grpSpPr>
            <a:xfrm>
              <a:off x="3319846" y="354943"/>
              <a:ext cx="902043" cy="595851"/>
              <a:chOff x="729048" y="1757641"/>
              <a:chExt cx="902043" cy="59585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5EE34A-C19B-442C-ADDF-174E40637403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052835-262E-4405-B1C0-F9DA419F0A7F}"/>
                  </a:ext>
                </a:extLst>
              </p:cNvPr>
              <p:cNvSpPr txBox="1"/>
              <p:nvPr/>
            </p:nvSpPr>
            <p:spPr>
              <a:xfrm>
                <a:off x="729048" y="186945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Flowchart: Manual Operation 30">
              <a:extLst>
                <a:ext uri="{FF2B5EF4-FFF2-40B4-BE49-F238E27FC236}">
                  <a16:creationId xmlns:a16="http://schemas.microsoft.com/office/drawing/2014/main" id="{A77BA07E-6FEB-45A8-8800-92C02E9DC376}"/>
                </a:ext>
              </a:extLst>
            </p:cNvPr>
            <p:cNvSpPr/>
            <p:nvPr/>
          </p:nvSpPr>
          <p:spPr>
            <a:xfrm rot="16200000">
              <a:off x="3635688" y="3413878"/>
              <a:ext cx="755101" cy="469557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0E8E3DF-9F48-413D-B165-2E6554C1CD04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54" y="2050047"/>
              <a:ext cx="2119853" cy="1321928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E5B27C5-83FC-4DDC-8135-AD7C61322873}"/>
                </a:ext>
              </a:extLst>
            </p:cNvPr>
            <p:cNvCxnSpPr>
              <a:cxnSpLocks/>
            </p:cNvCxnSpPr>
            <p:nvPr/>
          </p:nvCxnSpPr>
          <p:spPr>
            <a:xfrm>
              <a:off x="1616693" y="3319621"/>
              <a:ext cx="2161764" cy="489643"/>
            </a:xfrm>
            <a:prstGeom prst="bentConnector3">
              <a:avLst>
                <a:gd name="adj1" fmla="val 4113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2CC92A-30B2-41D0-ACC5-5FF1A6DF38C7}"/>
                </a:ext>
              </a:extLst>
            </p:cNvPr>
            <p:cNvGrpSpPr/>
            <p:nvPr/>
          </p:nvGrpSpPr>
          <p:grpSpPr>
            <a:xfrm>
              <a:off x="5680529" y="1217024"/>
              <a:ext cx="906069" cy="845466"/>
              <a:chOff x="725022" y="1757641"/>
              <a:chExt cx="906069" cy="59585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6509B56-403A-4C1E-9BE3-822EFC83A08E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8CD5B0-EEC8-4EDF-B71F-E5BF42177722}"/>
                  </a:ext>
                </a:extLst>
              </p:cNvPr>
              <p:cNvSpPr txBox="1"/>
              <p:nvPr/>
            </p:nvSpPr>
            <p:spPr>
              <a:xfrm>
                <a:off x="725022" y="1915627"/>
                <a:ext cx="813043" cy="260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Slave1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D32082-B17D-408C-8AF2-96220C7992D1}"/>
                </a:ext>
              </a:extLst>
            </p:cNvPr>
            <p:cNvGrpSpPr/>
            <p:nvPr/>
          </p:nvGrpSpPr>
          <p:grpSpPr>
            <a:xfrm>
              <a:off x="5680528" y="2241615"/>
              <a:ext cx="906069" cy="845466"/>
              <a:chOff x="725022" y="1757641"/>
              <a:chExt cx="906069" cy="59585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90525B-87DE-4BEE-9EB1-FE5DCD7D0E74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5F076F-58E8-4FC0-8459-762D02E66DFA}"/>
                  </a:ext>
                </a:extLst>
              </p:cNvPr>
              <p:cNvSpPr txBox="1"/>
              <p:nvPr/>
            </p:nvSpPr>
            <p:spPr>
              <a:xfrm>
                <a:off x="725022" y="1915627"/>
                <a:ext cx="813043" cy="260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Slave2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2439426-E5FB-4497-B323-DF9E4C635E55}"/>
                </a:ext>
              </a:extLst>
            </p:cNvPr>
            <p:cNvGrpSpPr/>
            <p:nvPr/>
          </p:nvGrpSpPr>
          <p:grpSpPr>
            <a:xfrm>
              <a:off x="5680528" y="3281382"/>
              <a:ext cx="906069" cy="845466"/>
              <a:chOff x="725022" y="1757641"/>
              <a:chExt cx="906069" cy="59585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ECAF29C-89AA-48C0-A6E9-F255FDFF019C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D13D1D-7A7B-4558-9874-BF36D416D2C1}"/>
                  </a:ext>
                </a:extLst>
              </p:cNvPr>
              <p:cNvSpPr txBox="1"/>
              <p:nvPr/>
            </p:nvSpPr>
            <p:spPr>
              <a:xfrm>
                <a:off x="725022" y="1915627"/>
                <a:ext cx="813043" cy="260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Slave3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E9730B4-6BA8-49EF-AFFF-AFB8842A712C}"/>
                </a:ext>
              </a:extLst>
            </p:cNvPr>
            <p:cNvCxnSpPr>
              <a:cxnSpLocks/>
            </p:cNvCxnSpPr>
            <p:nvPr/>
          </p:nvCxnSpPr>
          <p:spPr>
            <a:xfrm>
              <a:off x="3483429" y="950794"/>
              <a:ext cx="0" cy="10532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341631-C56E-4E8C-910E-63F5F029F6E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4013239" y="959503"/>
              <a:ext cx="6364" cy="23871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527406-C357-4F6D-8442-B0B67755421E}"/>
                </a:ext>
              </a:extLst>
            </p:cNvPr>
            <p:cNvCxnSpPr>
              <a:cxnSpLocks/>
            </p:cNvCxnSpPr>
            <p:nvPr/>
          </p:nvCxnSpPr>
          <p:spPr>
            <a:xfrm>
              <a:off x="3812995" y="2415490"/>
              <a:ext cx="1227442" cy="169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10CDA0-9938-456F-BA95-B204451F015F}"/>
                </a:ext>
              </a:extLst>
            </p:cNvPr>
            <p:cNvCxnSpPr>
              <a:cxnSpLocks/>
            </p:cNvCxnSpPr>
            <p:nvPr/>
          </p:nvCxnSpPr>
          <p:spPr>
            <a:xfrm>
              <a:off x="5029816" y="1425859"/>
              <a:ext cx="0" cy="20031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353B0B6-0186-4EC2-8DFE-FF2F40174645}"/>
                </a:ext>
              </a:extLst>
            </p:cNvPr>
            <p:cNvCxnSpPr/>
            <p:nvPr/>
          </p:nvCxnSpPr>
          <p:spPr>
            <a:xfrm>
              <a:off x="5029816" y="1425859"/>
              <a:ext cx="6507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E1F008-45AD-4A05-8170-0B88C80B2286}"/>
                </a:ext>
              </a:extLst>
            </p:cNvPr>
            <p:cNvCxnSpPr/>
            <p:nvPr/>
          </p:nvCxnSpPr>
          <p:spPr>
            <a:xfrm>
              <a:off x="5029816" y="2426010"/>
              <a:ext cx="6507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BF3F26-D5B7-4ADB-9A6E-F2609D244315}"/>
                </a:ext>
              </a:extLst>
            </p:cNvPr>
            <p:cNvCxnSpPr/>
            <p:nvPr/>
          </p:nvCxnSpPr>
          <p:spPr>
            <a:xfrm>
              <a:off x="5029816" y="3441311"/>
              <a:ext cx="6507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77DC1B-3C8F-4004-8D4F-074ED756B5C4}"/>
                </a:ext>
              </a:extLst>
            </p:cNvPr>
            <p:cNvGrpSpPr/>
            <p:nvPr/>
          </p:nvGrpSpPr>
          <p:grpSpPr>
            <a:xfrm>
              <a:off x="4248017" y="1625861"/>
              <a:ext cx="1432512" cy="2022795"/>
              <a:chOff x="4248017" y="1625861"/>
              <a:chExt cx="1432512" cy="202279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060A896-5407-4919-922F-687093D370CA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V="1">
                <a:off x="4248017" y="3644491"/>
                <a:ext cx="617735" cy="416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484F34-51DB-4738-AC34-72285D22F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387" y="1639757"/>
                <a:ext cx="6365" cy="20047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F44CDF9-709D-4C3F-B7CB-6D573160FE1D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 flipV="1">
                <a:off x="4865752" y="1625861"/>
                <a:ext cx="814777" cy="883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B9C8293-63B3-47D1-81F9-54D3CCD6B76C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4859387" y="2649995"/>
                <a:ext cx="821141" cy="4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7169992-FD80-4482-B196-4AF50A4B5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752" y="3645307"/>
                <a:ext cx="814776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F3965FE-98B1-41AB-9A0E-DE1A86ABB2D2}"/>
                </a:ext>
              </a:extLst>
            </p:cNvPr>
            <p:cNvGrpSpPr/>
            <p:nvPr/>
          </p:nvGrpSpPr>
          <p:grpSpPr>
            <a:xfrm>
              <a:off x="4421404" y="1875218"/>
              <a:ext cx="1269846" cy="2444233"/>
              <a:chOff x="4429169" y="1686223"/>
              <a:chExt cx="1269846" cy="2444233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DAD7CD6-64D3-4E38-A86B-9F29BB693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169" y="1686223"/>
                <a:ext cx="9649" cy="24442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3E3BB7E-E723-4C81-BBE9-CECCCE963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18" y="1686223"/>
                <a:ext cx="1241711" cy="1699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DE7E576-E968-4601-A407-4866F5ABD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7215" y="2715736"/>
                <a:ext cx="1081078" cy="84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CC765A0-C552-4558-ABCE-F8BDE4127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334" y="3800598"/>
                <a:ext cx="9876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Flowchart: Manual Operation 132">
              <a:extLst>
                <a:ext uri="{FF2B5EF4-FFF2-40B4-BE49-F238E27FC236}">
                  <a16:creationId xmlns:a16="http://schemas.microsoft.com/office/drawing/2014/main" id="{DC768B09-8220-423C-BF04-670C8525F6CC}"/>
                </a:ext>
              </a:extLst>
            </p:cNvPr>
            <p:cNvSpPr/>
            <p:nvPr/>
          </p:nvSpPr>
          <p:spPr>
            <a:xfrm rot="16200000" flipV="1">
              <a:off x="3539811" y="4308035"/>
              <a:ext cx="964273" cy="469556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84708B-D0B7-4564-B6C7-78984432C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40" y="2904731"/>
              <a:ext cx="14268" cy="16597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9CA7E55-F07E-4FDF-A7CD-3EBCBF686131}"/>
                </a:ext>
              </a:extLst>
            </p:cNvPr>
            <p:cNvCxnSpPr>
              <a:cxnSpLocks/>
            </p:cNvCxnSpPr>
            <p:nvPr/>
          </p:nvCxnSpPr>
          <p:spPr>
            <a:xfrm>
              <a:off x="4714040" y="3986351"/>
              <a:ext cx="0" cy="7933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46893F6-D313-4E84-9EFB-A6FB572056A4}"/>
                </a:ext>
              </a:extLst>
            </p:cNvPr>
            <p:cNvCxnSpPr/>
            <p:nvPr/>
          </p:nvCxnSpPr>
          <p:spPr>
            <a:xfrm flipH="1">
              <a:off x="4248017" y="4319451"/>
              <a:ext cx="173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AF6F710-2E5D-4F25-B930-732317D2C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8017" y="4555785"/>
              <a:ext cx="341578" cy="86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8177F9D-D7CB-43FE-A728-957CA6270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5437" y="4779665"/>
              <a:ext cx="448603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9888668-D0BA-489F-B71C-B134E51EFE03}"/>
                </a:ext>
              </a:extLst>
            </p:cNvPr>
            <p:cNvCxnSpPr/>
            <p:nvPr/>
          </p:nvCxnSpPr>
          <p:spPr>
            <a:xfrm>
              <a:off x="1646835" y="2241615"/>
              <a:ext cx="58255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A37F93-E9D3-402F-ACE6-4C04E27A9095}"/>
                </a:ext>
              </a:extLst>
            </p:cNvPr>
            <p:cNvCxnSpPr/>
            <p:nvPr/>
          </p:nvCxnSpPr>
          <p:spPr>
            <a:xfrm>
              <a:off x="1635673" y="3505552"/>
              <a:ext cx="58737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C843BAB-1D67-4C72-A49C-8A7FD243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104" y="2235200"/>
              <a:ext cx="3446" cy="231676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8DAA16-A731-4694-BA30-9D21245CD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393" y="4555513"/>
              <a:ext cx="155777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A2B3F78-F398-4E41-BF1D-1BDD669657F4}"/>
                </a:ext>
              </a:extLst>
            </p:cNvPr>
            <p:cNvGrpSpPr/>
            <p:nvPr/>
          </p:nvGrpSpPr>
          <p:grpSpPr>
            <a:xfrm>
              <a:off x="3552636" y="5235019"/>
              <a:ext cx="1009994" cy="429848"/>
              <a:chOff x="729048" y="1757641"/>
              <a:chExt cx="966931" cy="595851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55E146C-B92F-43F5-B0D0-E182C655ADC5}"/>
                  </a:ext>
                </a:extLst>
              </p:cNvPr>
              <p:cNvSpPr/>
              <p:nvPr/>
            </p:nvSpPr>
            <p:spPr>
              <a:xfrm>
                <a:off x="729048" y="1757641"/>
                <a:ext cx="902043" cy="595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2276DFE-83D2-4BCA-8BAE-7CBFC06DDC30}"/>
                  </a:ext>
                </a:extLst>
              </p:cNvPr>
              <p:cNvSpPr txBox="1"/>
              <p:nvPr/>
            </p:nvSpPr>
            <p:spPr>
              <a:xfrm>
                <a:off x="729048" y="1785615"/>
                <a:ext cx="96693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18B1357-D7E7-40E6-958E-032336770DB5}"/>
                </a:ext>
              </a:extLst>
            </p:cNvPr>
            <p:cNvCxnSpPr>
              <a:cxnSpLocks/>
              <a:stCxn id="133" idx="1"/>
              <a:endCxn id="181" idx="0"/>
            </p:cNvCxnSpPr>
            <p:nvPr/>
          </p:nvCxnSpPr>
          <p:spPr>
            <a:xfrm>
              <a:off x="4021948" y="4928523"/>
              <a:ext cx="1796" cy="3064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9B80EB1-FF2D-4A1F-BB98-1D611DEE520D}"/>
                </a:ext>
              </a:extLst>
            </p:cNvPr>
            <p:cNvSpPr txBox="1"/>
            <p:nvPr/>
          </p:nvSpPr>
          <p:spPr>
            <a:xfrm>
              <a:off x="1553804" y="2810817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HADDR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8468715-82FC-4B38-BD31-1F22A7D21739}"/>
                </a:ext>
              </a:extLst>
            </p:cNvPr>
            <p:cNvSpPr txBox="1"/>
            <p:nvPr/>
          </p:nvSpPr>
          <p:spPr>
            <a:xfrm>
              <a:off x="1573069" y="1508066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HADDR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CAD6AE0-15BD-4B20-A002-5F57CA6DBB5D}"/>
                </a:ext>
              </a:extLst>
            </p:cNvPr>
            <p:cNvSpPr txBox="1"/>
            <p:nvPr/>
          </p:nvSpPr>
          <p:spPr>
            <a:xfrm>
              <a:off x="4961563" y="1189604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HADDR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3BA171-EF34-4656-8841-C837FD5A8326}"/>
                </a:ext>
              </a:extLst>
            </p:cNvPr>
            <p:cNvSpPr txBox="1"/>
            <p:nvPr/>
          </p:nvSpPr>
          <p:spPr>
            <a:xfrm>
              <a:off x="4950841" y="2209514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HADDR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AFE0B8A-C007-4D7D-9273-69B3500BA38E}"/>
                </a:ext>
              </a:extLst>
            </p:cNvPr>
            <p:cNvSpPr txBox="1"/>
            <p:nvPr/>
          </p:nvSpPr>
          <p:spPr>
            <a:xfrm>
              <a:off x="4953108" y="3213948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HADDR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3447EB-A72F-4213-970B-9A31890D6349}"/>
                </a:ext>
              </a:extLst>
            </p:cNvPr>
            <p:cNvSpPr txBox="1"/>
            <p:nvPr/>
          </p:nvSpPr>
          <p:spPr>
            <a:xfrm>
              <a:off x="4950841" y="1409014"/>
              <a:ext cx="83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5CD841B-25B7-4F9E-8495-7BFCAAB8F15D}"/>
                </a:ext>
              </a:extLst>
            </p:cNvPr>
            <p:cNvSpPr txBox="1"/>
            <p:nvPr/>
          </p:nvSpPr>
          <p:spPr>
            <a:xfrm>
              <a:off x="4941394" y="2424723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3634A41-27F4-4C0A-B3C6-38124D06F009}"/>
                </a:ext>
              </a:extLst>
            </p:cNvPr>
            <p:cNvSpPr txBox="1"/>
            <p:nvPr/>
          </p:nvSpPr>
          <p:spPr>
            <a:xfrm>
              <a:off x="1545641" y="3079824"/>
              <a:ext cx="83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9909CDC-9135-4F9A-9846-FEEDF399220B}"/>
                </a:ext>
              </a:extLst>
            </p:cNvPr>
            <p:cNvSpPr txBox="1"/>
            <p:nvPr/>
          </p:nvSpPr>
          <p:spPr>
            <a:xfrm>
              <a:off x="1571222" y="1818956"/>
              <a:ext cx="83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98BCE3F-6460-4050-849A-51AE6DB70D87}"/>
                </a:ext>
              </a:extLst>
            </p:cNvPr>
            <p:cNvSpPr txBox="1"/>
            <p:nvPr/>
          </p:nvSpPr>
          <p:spPr>
            <a:xfrm>
              <a:off x="4939606" y="3434771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0AF4BB7-CE11-4117-9F88-0DB44CD050BF}"/>
                </a:ext>
              </a:extLst>
            </p:cNvPr>
            <p:cNvSpPr txBox="1"/>
            <p:nvPr/>
          </p:nvSpPr>
          <p:spPr>
            <a:xfrm>
              <a:off x="1568510" y="2026478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568DEDD-8F90-42D3-90F5-141410E8FCD6}"/>
                </a:ext>
              </a:extLst>
            </p:cNvPr>
            <p:cNvSpPr txBox="1"/>
            <p:nvPr/>
          </p:nvSpPr>
          <p:spPr>
            <a:xfrm>
              <a:off x="1540013" y="3272614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34D57BE-E065-4894-BB88-C050846C5BFE}"/>
                </a:ext>
              </a:extLst>
            </p:cNvPr>
            <p:cNvSpPr txBox="1"/>
            <p:nvPr/>
          </p:nvSpPr>
          <p:spPr>
            <a:xfrm>
              <a:off x="4950841" y="1647807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E6CD3D-5899-4E25-A1C1-585C85AEB419}"/>
                </a:ext>
              </a:extLst>
            </p:cNvPr>
            <p:cNvSpPr txBox="1"/>
            <p:nvPr/>
          </p:nvSpPr>
          <p:spPr>
            <a:xfrm>
              <a:off x="4942433" y="2674125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42E0719-D4B8-4FA8-AFE2-1F161C71F055}"/>
                </a:ext>
              </a:extLst>
            </p:cNvPr>
            <p:cNvSpPr txBox="1"/>
            <p:nvPr/>
          </p:nvSpPr>
          <p:spPr>
            <a:xfrm>
              <a:off x="4975413" y="3778337"/>
              <a:ext cx="838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785B577-1A0D-436C-A448-027E65EE8401}"/>
                </a:ext>
              </a:extLst>
            </p:cNvPr>
            <p:cNvSpPr txBox="1"/>
            <p:nvPr/>
          </p:nvSpPr>
          <p:spPr>
            <a:xfrm>
              <a:off x="3135586" y="2874995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and</a:t>
              </a:r>
              <a:r>
                <a: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r>
                <a: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02D9F44-09E6-435F-B09C-8ED36A0577C8}"/>
                </a:ext>
              </a:extLst>
            </p:cNvPr>
            <p:cNvSpPr txBox="1"/>
            <p:nvPr/>
          </p:nvSpPr>
          <p:spPr>
            <a:xfrm>
              <a:off x="2843761" y="3515951"/>
              <a:ext cx="10342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data mux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81EF680-090A-4119-9D87-0441BFD30A87}"/>
                </a:ext>
              </a:extLst>
            </p:cNvPr>
            <p:cNvSpPr txBox="1"/>
            <p:nvPr/>
          </p:nvSpPr>
          <p:spPr>
            <a:xfrm>
              <a:off x="2842555" y="4306217"/>
              <a:ext cx="10005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data mux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9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6AADFBF-91A9-4353-B023-2E2866F82E33}"/>
              </a:ext>
            </a:extLst>
          </p:cNvPr>
          <p:cNvGrpSpPr/>
          <p:nvPr/>
        </p:nvGrpSpPr>
        <p:grpSpPr>
          <a:xfrm>
            <a:off x="1617259" y="893923"/>
            <a:ext cx="8291017" cy="4540951"/>
            <a:chOff x="1617259" y="893923"/>
            <a:chExt cx="8291017" cy="45409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F8B2C4-8897-4E87-8BF1-8AF96026C249}"/>
                </a:ext>
              </a:extLst>
            </p:cNvPr>
            <p:cNvGrpSpPr/>
            <p:nvPr/>
          </p:nvGrpSpPr>
          <p:grpSpPr>
            <a:xfrm>
              <a:off x="1617259" y="893923"/>
              <a:ext cx="8291017" cy="4540951"/>
              <a:chOff x="1617259" y="893923"/>
              <a:chExt cx="8291017" cy="454095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4573AB-4A2C-4903-9AF2-FA7FB116A222}"/>
                  </a:ext>
                </a:extLst>
              </p:cNvPr>
              <p:cNvSpPr/>
              <p:nvPr/>
            </p:nvSpPr>
            <p:spPr>
              <a:xfrm>
                <a:off x="6826152" y="3881837"/>
                <a:ext cx="3082122" cy="15530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1AD7DF-68D9-41B9-B569-64E40DADAA53}"/>
                  </a:ext>
                </a:extLst>
              </p:cNvPr>
              <p:cNvSpPr/>
              <p:nvPr/>
            </p:nvSpPr>
            <p:spPr>
              <a:xfrm>
                <a:off x="4226836" y="3881837"/>
                <a:ext cx="2519704" cy="105073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F09A6C-7A73-460D-B0EE-70D0D7EE9439}"/>
                  </a:ext>
                </a:extLst>
              </p:cNvPr>
              <p:cNvSpPr/>
              <p:nvPr/>
            </p:nvSpPr>
            <p:spPr>
              <a:xfrm>
                <a:off x="1617259" y="899614"/>
                <a:ext cx="4592472" cy="77792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Cortex-M3 Integration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B6763F-4BD6-4A30-AA80-05016EE8637D}"/>
                  </a:ext>
                </a:extLst>
              </p:cNvPr>
              <p:cNvSpPr/>
              <p:nvPr/>
            </p:nvSpPr>
            <p:spPr>
              <a:xfrm>
                <a:off x="1617259" y="2048110"/>
                <a:ext cx="8291016" cy="4829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AHB Bus Matrix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3B6C5-E4A6-4C47-A1D0-39913931A2B3}"/>
                  </a:ext>
                </a:extLst>
              </p:cNvPr>
              <p:cNvSpPr/>
              <p:nvPr/>
            </p:nvSpPr>
            <p:spPr>
              <a:xfrm>
                <a:off x="4249006" y="2919102"/>
                <a:ext cx="2497534" cy="77792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x40000000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-0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x4fffffff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/>
                  <a:t>AHB to APB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7A9A2C-467F-4A79-84A2-5C3361B16E41}"/>
                  </a:ext>
                </a:extLst>
              </p:cNvPr>
              <p:cNvSpPr/>
              <p:nvPr/>
            </p:nvSpPr>
            <p:spPr>
              <a:xfrm>
                <a:off x="1617259" y="2911145"/>
                <a:ext cx="1248772" cy="7779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x00000000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-0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x0000ffff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/>
                  <a:t>AHB to </a:t>
                </a:r>
                <a:r>
                  <a:rPr lang="en-US" sz="1600" dirty="0" err="1"/>
                  <a:t>Sram</a:t>
                </a:r>
                <a:endParaRPr lang="en-US" sz="16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3DADDC-C177-4747-975C-C8F25D530153}"/>
                  </a:ext>
                </a:extLst>
              </p:cNvPr>
              <p:cNvSpPr/>
              <p:nvPr/>
            </p:nvSpPr>
            <p:spPr>
              <a:xfrm>
                <a:off x="6878475" y="893923"/>
                <a:ext cx="2984313" cy="77792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70784D-41C3-4105-9974-66EF7083776E}"/>
                  </a:ext>
                </a:extLst>
              </p:cNvPr>
              <p:cNvCxnSpPr/>
              <p:nvPr/>
            </p:nvCxnSpPr>
            <p:spPr>
              <a:xfrm>
                <a:off x="2320119" y="1671846"/>
                <a:ext cx="0" cy="388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32CF5D3-3A32-40C9-8619-43FCD797BCAB}"/>
                  </a:ext>
                </a:extLst>
              </p:cNvPr>
              <p:cNvCxnSpPr/>
              <p:nvPr/>
            </p:nvCxnSpPr>
            <p:spPr>
              <a:xfrm>
                <a:off x="8409299" y="1671846"/>
                <a:ext cx="0" cy="388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994E668-A4BE-42A3-8B7B-21B54C12F147}"/>
                  </a:ext>
                </a:extLst>
              </p:cNvPr>
              <p:cNvCxnSpPr/>
              <p:nvPr/>
            </p:nvCxnSpPr>
            <p:spPr>
              <a:xfrm>
                <a:off x="3866869" y="1671846"/>
                <a:ext cx="0" cy="388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CE7DA2D-F85E-4B5E-BD58-A54CA4CA1A26}"/>
                  </a:ext>
                </a:extLst>
              </p:cNvPr>
              <p:cNvCxnSpPr/>
              <p:nvPr/>
            </p:nvCxnSpPr>
            <p:spPr>
              <a:xfrm>
                <a:off x="5370397" y="1671846"/>
                <a:ext cx="0" cy="3889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BED53C-A539-41A9-8508-EF3CF97ED4F4}"/>
                  </a:ext>
                </a:extLst>
              </p:cNvPr>
              <p:cNvSpPr/>
              <p:nvPr/>
            </p:nvSpPr>
            <p:spPr>
              <a:xfrm>
                <a:off x="2920623" y="2919102"/>
                <a:ext cx="1248772" cy="7779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x20000000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-0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x2000ffff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/>
                  <a:t>AHB to </a:t>
                </a:r>
                <a:r>
                  <a:rPr lang="en-US" sz="1600" dirty="0" err="1"/>
                  <a:t>Sram</a:t>
                </a:r>
                <a:endParaRPr lang="en-US" sz="1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5DD5DD-804C-45EC-B7B9-FC2DA714B5E9}"/>
                  </a:ext>
                </a:extLst>
              </p:cNvPr>
              <p:cNvSpPr/>
              <p:nvPr/>
            </p:nvSpPr>
            <p:spPr>
              <a:xfrm>
                <a:off x="6826152" y="2905454"/>
                <a:ext cx="3082124" cy="77792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x50000000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-0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x5fffffff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/>
                  <a:t>AHB Bridge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FFC95A-A103-45CC-A5EE-6CC38401A1C0}"/>
                  </a:ext>
                </a:extLst>
              </p:cNvPr>
              <p:cNvSpPr/>
              <p:nvPr/>
            </p:nvSpPr>
            <p:spPr>
              <a:xfrm>
                <a:off x="4257715" y="4098498"/>
                <a:ext cx="772602" cy="5390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x00000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x0ffff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1600" dirty="0"/>
                  <a:t>GPIO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DD2CBC7-52D9-4801-B6C9-F33A955DF353}"/>
                  </a:ext>
                </a:extLst>
              </p:cNvPr>
              <p:cNvCxnSpPr/>
              <p:nvPr/>
            </p:nvCxnSpPr>
            <p:spPr>
              <a:xfrm>
                <a:off x="2320119" y="2521233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68ABEBD-0F4A-4436-93BC-76E234087155}"/>
                  </a:ext>
                </a:extLst>
              </p:cNvPr>
              <p:cNvCxnSpPr/>
              <p:nvPr/>
            </p:nvCxnSpPr>
            <p:spPr>
              <a:xfrm>
                <a:off x="3564340" y="2522181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2C60C23-C893-43C7-915A-724EDA8001D6}"/>
                  </a:ext>
                </a:extLst>
              </p:cNvPr>
              <p:cNvCxnSpPr/>
              <p:nvPr/>
            </p:nvCxnSpPr>
            <p:spPr>
              <a:xfrm>
                <a:off x="5461374" y="2522181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8AD28E3-E9BD-43F3-9CD9-297D4CCD234F}"/>
                  </a:ext>
                </a:extLst>
              </p:cNvPr>
              <p:cNvCxnSpPr/>
              <p:nvPr/>
            </p:nvCxnSpPr>
            <p:spPr>
              <a:xfrm>
                <a:off x="8193207" y="2508533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51C08A-3086-43F1-A115-6BB7AA154980}"/>
                  </a:ext>
                </a:extLst>
              </p:cNvPr>
              <p:cNvSpPr/>
              <p:nvPr/>
            </p:nvSpPr>
            <p:spPr>
              <a:xfrm>
                <a:off x="5132701" y="4098498"/>
                <a:ext cx="708542" cy="5527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x10000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x1ffff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dirty="0"/>
                  <a:t>UART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BD8A6E-21E2-447B-A066-507B04BD3414}"/>
                  </a:ext>
                </a:extLst>
              </p:cNvPr>
              <p:cNvSpPr/>
              <p:nvPr/>
            </p:nvSpPr>
            <p:spPr>
              <a:xfrm>
                <a:off x="5982840" y="4098498"/>
                <a:ext cx="708542" cy="5527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x20000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x2ffff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dirty="0"/>
                  <a:t>VGA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CB604A-A6D2-40FF-9751-9B0067F66B4D}"/>
                  </a:ext>
                </a:extLst>
              </p:cNvPr>
              <p:cNvSpPr/>
              <p:nvPr/>
            </p:nvSpPr>
            <p:spPr>
              <a:xfrm>
                <a:off x="6925105" y="4098498"/>
                <a:ext cx="708542" cy="5390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x00000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x0ffff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dirty="0"/>
                  <a:t>LCD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FD16E5B-91D4-4A37-AABC-B0928F9E17DD}"/>
                  </a:ext>
                </a:extLst>
              </p:cNvPr>
              <p:cNvSpPr/>
              <p:nvPr/>
            </p:nvSpPr>
            <p:spPr>
              <a:xfrm>
                <a:off x="8829595" y="4093946"/>
                <a:ext cx="1012778" cy="5527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xe000000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xe00ffff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dirty="0"/>
                  <a:t>Camera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6E7988-3FE7-4C9C-8DBD-A74FD214AB0A}"/>
                  </a:ext>
                </a:extLst>
              </p:cNvPr>
              <p:cNvSpPr/>
              <p:nvPr/>
            </p:nvSpPr>
            <p:spPr>
              <a:xfrm>
                <a:off x="7783758" y="4098498"/>
                <a:ext cx="946261" cy="5527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x0010000</a:t>
                </a:r>
              </a:p>
              <a:p>
                <a:pPr algn="ctr"/>
                <a:r>
                  <a:rPr lang="en-US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-0</a:t>
                </a:r>
                <a:r>
                  <a:rPr lang="en-US" altLang="zh-CN" sz="105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xdffffff</a:t>
                </a:r>
                <a:endParaRPr lang="en-US" sz="105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dirty="0"/>
                  <a:t>SDRAM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8605CCD-441E-46C5-AC13-D0F492084645}"/>
                  </a:ext>
                </a:extLst>
              </p:cNvPr>
              <p:cNvCxnSpPr/>
              <p:nvPr/>
            </p:nvCxnSpPr>
            <p:spPr>
              <a:xfrm>
                <a:off x="4590197" y="3697025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6A0481-BB8D-42EE-B4DF-37980C82FD8E}"/>
                  </a:ext>
                </a:extLst>
              </p:cNvPr>
              <p:cNvCxnSpPr/>
              <p:nvPr/>
            </p:nvCxnSpPr>
            <p:spPr>
              <a:xfrm>
                <a:off x="5495493" y="3697025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995CA96-4498-45EE-8B0E-F2F690A97A58}"/>
                  </a:ext>
                </a:extLst>
              </p:cNvPr>
              <p:cNvCxnSpPr/>
              <p:nvPr/>
            </p:nvCxnSpPr>
            <p:spPr>
              <a:xfrm>
                <a:off x="6330280" y="3697025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3C82A03-49A3-4875-8BAB-655A3415FBAF}"/>
                  </a:ext>
                </a:extLst>
              </p:cNvPr>
              <p:cNvCxnSpPr/>
              <p:nvPr/>
            </p:nvCxnSpPr>
            <p:spPr>
              <a:xfrm>
                <a:off x="7271977" y="3697025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26F76D7-7A01-43B0-83A4-A5C17303E0D3}"/>
                  </a:ext>
                </a:extLst>
              </p:cNvPr>
              <p:cNvCxnSpPr/>
              <p:nvPr/>
            </p:nvCxnSpPr>
            <p:spPr>
              <a:xfrm>
                <a:off x="8243244" y="3683377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2136BBA-86B9-4B32-BF7C-117D33324A81}"/>
                  </a:ext>
                </a:extLst>
              </p:cNvPr>
              <p:cNvCxnSpPr/>
              <p:nvPr/>
            </p:nvCxnSpPr>
            <p:spPr>
              <a:xfrm>
                <a:off x="9323360" y="3683377"/>
                <a:ext cx="0" cy="396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284D0F-902A-426C-9220-491F2EE36E89}"/>
                  </a:ext>
                </a:extLst>
              </p:cNvPr>
              <p:cNvSpPr/>
              <p:nvPr/>
            </p:nvSpPr>
            <p:spPr>
              <a:xfrm>
                <a:off x="6881560" y="4916230"/>
                <a:ext cx="2983170" cy="4162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DMA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7CA86EB-219C-4116-83DD-76128071D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5625" y="4633029"/>
                <a:ext cx="0" cy="2695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E0A5633-7013-4959-919F-AA58A18E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0535" y="4633029"/>
                <a:ext cx="0" cy="2695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E6D6F30-4D9E-4271-A99E-BDD12E88C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6691" y="4629612"/>
                <a:ext cx="0" cy="2695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B58D0D-EC8E-464E-8B8B-9112212EC18C}"/>
                  </a:ext>
                </a:extLst>
              </p:cNvPr>
              <p:cNvSpPr txBox="1"/>
              <p:nvPr/>
            </p:nvSpPr>
            <p:spPr>
              <a:xfrm>
                <a:off x="4200116" y="4563243"/>
                <a:ext cx="1595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subsystem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DAB5C3-A8D6-4A26-93C4-E3BE0197DEE3}"/>
                  </a:ext>
                </a:extLst>
              </p:cNvPr>
              <p:cNvSpPr/>
              <p:nvPr/>
            </p:nvSpPr>
            <p:spPr>
              <a:xfrm>
                <a:off x="2947010" y="4081452"/>
                <a:ext cx="1178012" cy="6054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DTCM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C2B72AE-3F8E-4B3E-BB46-273FB32BE1E6}"/>
                  </a:ext>
                </a:extLst>
              </p:cNvPr>
              <p:cNvSpPr/>
              <p:nvPr/>
            </p:nvSpPr>
            <p:spPr>
              <a:xfrm>
                <a:off x="1629462" y="4080825"/>
                <a:ext cx="1226902" cy="6054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ITCM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F065BAD-8209-465F-B7FB-A8F4C68D04C5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3545009" y="3697025"/>
                <a:ext cx="0" cy="383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C48D08D-8C3C-44EB-A9E0-027E5771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032" y="3692676"/>
                <a:ext cx="0" cy="383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D5CC3A-8E7F-4463-AA39-FB3035DA42ED}"/>
                </a:ext>
              </a:extLst>
            </p:cNvPr>
            <p:cNvSpPr txBox="1"/>
            <p:nvPr/>
          </p:nvSpPr>
          <p:spPr>
            <a:xfrm>
              <a:off x="2320119" y="175592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2F694A-D363-4937-BD15-D951A0982975}"/>
                </a:ext>
              </a:extLst>
            </p:cNvPr>
            <p:cNvSpPr txBox="1"/>
            <p:nvPr/>
          </p:nvSpPr>
          <p:spPr>
            <a:xfrm>
              <a:off x="3847563" y="176660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E5BA2B-890F-4209-9257-217ACE24DB20}"/>
                </a:ext>
              </a:extLst>
            </p:cNvPr>
            <p:cNvSpPr txBox="1"/>
            <p:nvPr/>
          </p:nvSpPr>
          <p:spPr>
            <a:xfrm>
              <a:off x="5370397" y="17593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7E82ED-5F62-44C4-B178-C68B9796EAE3}"/>
                </a:ext>
              </a:extLst>
            </p:cNvPr>
            <p:cNvSpPr txBox="1"/>
            <p:nvPr/>
          </p:nvSpPr>
          <p:spPr>
            <a:xfrm>
              <a:off x="8409899" y="177295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AAA321-B3DD-4295-809B-8C532961E8BC}"/>
                </a:ext>
              </a:extLst>
            </p:cNvPr>
            <p:cNvSpPr txBox="1"/>
            <p:nvPr/>
          </p:nvSpPr>
          <p:spPr>
            <a:xfrm>
              <a:off x="2272705" y="2468625"/>
              <a:ext cx="52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1B406E-6827-4D6B-AEBE-089864843569}"/>
                </a:ext>
              </a:extLst>
            </p:cNvPr>
            <p:cNvSpPr txBox="1"/>
            <p:nvPr/>
          </p:nvSpPr>
          <p:spPr>
            <a:xfrm>
              <a:off x="3502500" y="248111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84E831-25C5-4153-8151-5E1332285B2E}"/>
                </a:ext>
              </a:extLst>
            </p:cNvPr>
            <p:cNvSpPr txBox="1"/>
            <p:nvPr/>
          </p:nvSpPr>
          <p:spPr>
            <a:xfrm>
              <a:off x="5387460" y="247375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9EB58C-6413-4B55-8613-28E5C1210B20}"/>
                </a:ext>
              </a:extLst>
            </p:cNvPr>
            <p:cNvSpPr txBox="1"/>
            <p:nvPr/>
          </p:nvSpPr>
          <p:spPr>
            <a:xfrm>
              <a:off x="8117785" y="244996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M3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A519E7-C4D3-4ACB-B6D5-835558C5409A}"/>
                </a:ext>
              </a:extLst>
            </p:cNvPr>
            <p:cNvCxnSpPr>
              <a:cxnSpLocks/>
            </p:cNvCxnSpPr>
            <p:nvPr/>
          </p:nvCxnSpPr>
          <p:spPr>
            <a:xfrm>
              <a:off x="2311923" y="2053801"/>
              <a:ext cx="0" cy="4655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83F3CC-0B9D-4522-9DEC-005FF2D86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120" y="2060810"/>
              <a:ext cx="1518570" cy="447723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A519E7-C4D3-4ACB-B6D5-835558C54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009" y="2042946"/>
              <a:ext cx="1825389" cy="476773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4AC4F7-2AEC-4E17-953E-77D26867672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15" y="2053801"/>
              <a:ext cx="97320" cy="46069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8B829C1-520B-42A1-AA05-F103B57CFE22}"/>
                </a:ext>
              </a:extLst>
            </p:cNvPr>
            <p:cNvCxnSpPr>
              <a:cxnSpLocks/>
            </p:cNvCxnSpPr>
            <p:nvPr/>
          </p:nvCxnSpPr>
          <p:spPr>
            <a:xfrm>
              <a:off x="5367265" y="2049516"/>
              <a:ext cx="2823382" cy="471717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5C209D-6DC4-4D58-888A-D13CEFDAF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2465" y="2042882"/>
              <a:ext cx="2956834" cy="476506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B44A2C-F383-4ABD-BCF3-C78DC2E1E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97" y="2035686"/>
              <a:ext cx="230152" cy="495361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884240-5BF7-4A4F-88AB-3A5F55A0FB3A}"/>
              </a:ext>
            </a:extLst>
          </p:cNvPr>
          <p:cNvGrpSpPr/>
          <p:nvPr/>
        </p:nvGrpSpPr>
        <p:grpSpPr>
          <a:xfrm>
            <a:off x="3304701" y="2367402"/>
            <a:ext cx="2356971" cy="386385"/>
            <a:chOff x="3225383" y="2702179"/>
            <a:chExt cx="2356971" cy="3863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79ECB-33A1-472C-9D9D-2A78356A2C27}"/>
                </a:ext>
              </a:extLst>
            </p:cNvPr>
            <p:cNvSpPr/>
            <p:nvPr/>
          </p:nvSpPr>
          <p:spPr>
            <a:xfrm>
              <a:off x="3225383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985EC-4A44-4B28-9402-66EB60509F2E}"/>
                </a:ext>
              </a:extLst>
            </p:cNvPr>
            <p:cNvSpPr/>
            <p:nvPr/>
          </p:nvSpPr>
          <p:spPr>
            <a:xfrm>
              <a:off x="3978900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9E5FC-3E80-4630-919E-195257488AD0}"/>
                </a:ext>
              </a:extLst>
            </p:cNvPr>
            <p:cNvSpPr/>
            <p:nvPr/>
          </p:nvSpPr>
          <p:spPr>
            <a:xfrm>
              <a:off x="4732417" y="2702179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4356D-4D29-4689-9D53-906579F94FC6}"/>
                </a:ext>
              </a:extLst>
            </p:cNvPr>
            <p:cNvSpPr txBox="1"/>
            <p:nvPr/>
          </p:nvSpPr>
          <p:spPr>
            <a:xfrm>
              <a:off x="3272544" y="2702179"/>
              <a:ext cx="74179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755E8-F5B9-408A-B9D6-8428910624E4}"/>
                </a:ext>
              </a:extLst>
            </p:cNvPr>
            <p:cNvSpPr txBox="1"/>
            <p:nvPr/>
          </p:nvSpPr>
          <p:spPr>
            <a:xfrm>
              <a:off x="3912249" y="2710018"/>
              <a:ext cx="88998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4EB50-ED76-44FD-82FF-ECB8DCAB97BB}"/>
                </a:ext>
              </a:extLst>
            </p:cNvPr>
            <p:cNvSpPr txBox="1"/>
            <p:nvPr/>
          </p:nvSpPr>
          <p:spPr>
            <a:xfrm>
              <a:off x="4653895" y="2704465"/>
              <a:ext cx="9284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51AE5C-BC34-4AD9-A8F2-178EEF261034}"/>
              </a:ext>
            </a:extLst>
          </p:cNvPr>
          <p:cNvGrpSpPr/>
          <p:nvPr/>
        </p:nvGrpSpPr>
        <p:grpSpPr>
          <a:xfrm>
            <a:off x="1108205" y="2391329"/>
            <a:ext cx="1671068" cy="1290235"/>
            <a:chOff x="1673592" y="2700804"/>
            <a:chExt cx="1654620" cy="12902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B4375-953E-4D6E-9232-93B2F5378D1A}"/>
                </a:ext>
              </a:extLst>
            </p:cNvPr>
            <p:cNvSpPr txBox="1"/>
            <p:nvPr/>
          </p:nvSpPr>
          <p:spPr>
            <a:xfrm>
              <a:off x="1673592" y="2700804"/>
              <a:ext cx="16546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3FDFDA-990B-49C0-9B73-E653EF2AD42E}"/>
                </a:ext>
              </a:extLst>
            </p:cNvPr>
            <p:cNvSpPr txBox="1"/>
            <p:nvPr/>
          </p:nvSpPr>
          <p:spPr>
            <a:xfrm>
              <a:off x="1673592" y="3157407"/>
              <a:ext cx="165462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N+1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EB7A4E-84A1-4785-B9A2-30BCACF4A6AF}"/>
                </a:ext>
              </a:extLst>
            </p:cNvPr>
            <p:cNvSpPr txBox="1"/>
            <p:nvPr/>
          </p:nvSpPr>
          <p:spPr>
            <a:xfrm>
              <a:off x="1673592" y="3621707"/>
              <a:ext cx="165462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N+2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0C8098-4927-42AC-9AAB-EB90D0348562}"/>
              </a:ext>
            </a:extLst>
          </p:cNvPr>
          <p:cNvGrpSpPr/>
          <p:nvPr/>
        </p:nvGrpSpPr>
        <p:grpSpPr>
          <a:xfrm>
            <a:off x="3059059" y="1819408"/>
            <a:ext cx="2732174" cy="323661"/>
            <a:chOff x="3059059" y="1819408"/>
            <a:chExt cx="2732174" cy="3236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1E6C79C-B5BB-478E-81AE-DD432CE5EA22}"/>
                </a:ext>
              </a:extLst>
            </p:cNvPr>
            <p:cNvGrpSpPr/>
            <p:nvPr/>
          </p:nvGrpSpPr>
          <p:grpSpPr>
            <a:xfrm>
              <a:off x="3059059" y="1821341"/>
              <a:ext cx="1211390" cy="321728"/>
              <a:chOff x="3708953" y="2234491"/>
              <a:chExt cx="1211390" cy="321728"/>
            </a:xfrm>
          </p:grpSpPr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61595E6-22D4-4C2F-B95A-BDEF67996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8953" y="2235994"/>
                <a:ext cx="491284" cy="320225"/>
              </a:xfrm>
              <a:prstGeom prst="bentConnector3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5DEE036-E8DC-48E6-8BDD-5FA2E80DB72A}"/>
                  </a:ext>
                </a:extLst>
              </p:cNvPr>
              <p:cNvGrpSpPr/>
              <p:nvPr/>
            </p:nvGrpSpPr>
            <p:grpSpPr>
              <a:xfrm>
                <a:off x="4200237" y="2234491"/>
                <a:ext cx="720106" cy="306176"/>
                <a:chOff x="3225383" y="1914510"/>
                <a:chExt cx="720106" cy="306176"/>
              </a:xfrm>
            </p:grpSpPr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D523004E-81E3-41B6-8103-2358DEA5A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5383" y="1915885"/>
                  <a:ext cx="310297" cy="304801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53C948AD-2E2A-4D4B-9B8C-6A50FCC69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4777" y="1914510"/>
                  <a:ext cx="410712" cy="303931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EDD001E-CC35-45AE-925E-8F32864201D6}"/>
                </a:ext>
              </a:extLst>
            </p:cNvPr>
            <p:cNvGrpSpPr/>
            <p:nvPr/>
          </p:nvGrpSpPr>
          <p:grpSpPr>
            <a:xfrm>
              <a:off x="4270449" y="1819408"/>
              <a:ext cx="1520784" cy="322601"/>
              <a:chOff x="3399559" y="2229644"/>
              <a:chExt cx="1520784" cy="32260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B11EB24-3F59-4849-9225-2ECDEB7AC35F}"/>
                  </a:ext>
                </a:extLst>
              </p:cNvPr>
              <p:cNvGrpSpPr/>
              <p:nvPr/>
            </p:nvGrpSpPr>
            <p:grpSpPr>
              <a:xfrm>
                <a:off x="3399559" y="2229644"/>
                <a:ext cx="800678" cy="322601"/>
                <a:chOff x="3225383" y="1907885"/>
                <a:chExt cx="800678" cy="304801"/>
              </a:xfrm>
            </p:grpSpPr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A9E8CF55-91A2-4E6C-9A1B-26F71E3B2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5383" y="1907885"/>
                  <a:ext cx="310297" cy="304801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371CBD96-370B-4710-BBC3-D0F062795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4777" y="1907885"/>
                  <a:ext cx="491284" cy="302556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F943AFD-33F1-4C39-ABFF-9348374D3263}"/>
                  </a:ext>
                </a:extLst>
              </p:cNvPr>
              <p:cNvGrpSpPr/>
              <p:nvPr/>
            </p:nvGrpSpPr>
            <p:grpSpPr>
              <a:xfrm>
                <a:off x="4200237" y="2233749"/>
                <a:ext cx="720106" cy="304801"/>
                <a:chOff x="3225383" y="1913768"/>
                <a:chExt cx="720106" cy="304801"/>
              </a:xfrm>
            </p:grpSpPr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43C0C2DC-61D3-4FE1-8A91-9CEBE7E46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5383" y="1913768"/>
                  <a:ext cx="310297" cy="304801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9465CBB9-E7C7-446E-BB82-4FA80E8E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4777" y="1914510"/>
                  <a:ext cx="410712" cy="303931"/>
                </a:xfrm>
                <a:prstGeom prst="bentConnector3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CEAFC8D-C755-4DBC-9FDC-3AD3F4D7C897}"/>
              </a:ext>
            </a:extLst>
          </p:cNvPr>
          <p:cNvSpPr txBox="1"/>
          <p:nvPr/>
        </p:nvSpPr>
        <p:spPr>
          <a:xfrm>
            <a:off x="1103914" y="1819408"/>
            <a:ext cx="16710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0BE6EF-7387-4408-81AF-0390973438FE}"/>
              </a:ext>
            </a:extLst>
          </p:cNvPr>
          <p:cNvSpPr txBox="1"/>
          <p:nvPr/>
        </p:nvSpPr>
        <p:spPr>
          <a:xfrm>
            <a:off x="2646579" y="1254040"/>
            <a:ext cx="196720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Cortex m3 pipeline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F78695-4E35-4E3B-97D5-7BA5EEE7C5E0}"/>
              </a:ext>
            </a:extLst>
          </p:cNvPr>
          <p:cNvGrpSpPr/>
          <p:nvPr/>
        </p:nvGrpSpPr>
        <p:grpSpPr>
          <a:xfrm>
            <a:off x="4065093" y="2827871"/>
            <a:ext cx="2356971" cy="386385"/>
            <a:chOff x="3225383" y="2702179"/>
            <a:chExt cx="2356971" cy="38638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699BF8-E0BF-4E0D-9CA4-98CF1FECF2CE}"/>
                </a:ext>
              </a:extLst>
            </p:cNvPr>
            <p:cNvSpPr/>
            <p:nvPr/>
          </p:nvSpPr>
          <p:spPr>
            <a:xfrm>
              <a:off x="3225383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327D35-93C8-46C2-AD58-0D005AB724A2}"/>
                </a:ext>
              </a:extLst>
            </p:cNvPr>
            <p:cNvSpPr/>
            <p:nvPr/>
          </p:nvSpPr>
          <p:spPr>
            <a:xfrm>
              <a:off x="3978900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57C4E3-592B-495F-8490-8BA325A6EF98}"/>
                </a:ext>
              </a:extLst>
            </p:cNvPr>
            <p:cNvSpPr/>
            <p:nvPr/>
          </p:nvSpPr>
          <p:spPr>
            <a:xfrm>
              <a:off x="4732417" y="2702179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1C5016A-1365-4256-92C2-737B3198EA93}"/>
                </a:ext>
              </a:extLst>
            </p:cNvPr>
            <p:cNvSpPr txBox="1"/>
            <p:nvPr/>
          </p:nvSpPr>
          <p:spPr>
            <a:xfrm>
              <a:off x="3272544" y="2702179"/>
              <a:ext cx="74179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20B95C-99E2-48F7-BDA1-073FC0ABDCD6}"/>
                </a:ext>
              </a:extLst>
            </p:cNvPr>
            <p:cNvSpPr txBox="1"/>
            <p:nvPr/>
          </p:nvSpPr>
          <p:spPr>
            <a:xfrm>
              <a:off x="3912249" y="2710018"/>
              <a:ext cx="88998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1C9E40-286C-4FA3-9215-9FE24AA8035A}"/>
                </a:ext>
              </a:extLst>
            </p:cNvPr>
            <p:cNvSpPr txBox="1"/>
            <p:nvPr/>
          </p:nvSpPr>
          <p:spPr>
            <a:xfrm>
              <a:off x="4653895" y="2704465"/>
              <a:ext cx="9284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A987758-FB54-4FED-AEF5-6FAD40676477}"/>
              </a:ext>
            </a:extLst>
          </p:cNvPr>
          <p:cNvGrpSpPr/>
          <p:nvPr/>
        </p:nvGrpSpPr>
        <p:grpSpPr>
          <a:xfrm>
            <a:off x="4811735" y="3312232"/>
            <a:ext cx="2356971" cy="386385"/>
            <a:chOff x="3225383" y="2702179"/>
            <a:chExt cx="2356971" cy="3863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A7A7FC-5E99-480A-AC5B-C2D208AEE156}"/>
                </a:ext>
              </a:extLst>
            </p:cNvPr>
            <p:cNvSpPr/>
            <p:nvPr/>
          </p:nvSpPr>
          <p:spPr>
            <a:xfrm>
              <a:off x="3225383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D5DCD0-68FB-45A7-8B23-74D6767BF1ED}"/>
                </a:ext>
              </a:extLst>
            </p:cNvPr>
            <p:cNvSpPr/>
            <p:nvPr/>
          </p:nvSpPr>
          <p:spPr>
            <a:xfrm>
              <a:off x="3978900" y="2703554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ED1891-0DF3-48B1-833E-368D2671CB0A}"/>
                </a:ext>
              </a:extLst>
            </p:cNvPr>
            <p:cNvSpPr/>
            <p:nvPr/>
          </p:nvSpPr>
          <p:spPr>
            <a:xfrm>
              <a:off x="4732417" y="2702179"/>
              <a:ext cx="753979" cy="3850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857E89-3F87-444F-B2C5-68E2753FBDDE}"/>
                </a:ext>
              </a:extLst>
            </p:cNvPr>
            <p:cNvSpPr txBox="1"/>
            <p:nvPr/>
          </p:nvSpPr>
          <p:spPr>
            <a:xfrm>
              <a:off x="3272544" y="2702179"/>
              <a:ext cx="74179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D7384E-6CAD-46A8-822E-EC05E97AB19A}"/>
                </a:ext>
              </a:extLst>
            </p:cNvPr>
            <p:cNvSpPr txBox="1"/>
            <p:nvPr/>
          </p:nvSpPr>
          <p:spPr>
            <a:xfrm>
              <a:off x="3912249" y="2710018"/>
              <a:ext cx="88998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262192-8B6E-4133-8DBA-D5E6F36D6ADE}"/>
                </a:ext>
              </a:extLst>
            </p:cNvPr>
            <p:cNvSpPr txBox="1"/>
            <p:nvPr/>
          </p:nvSpPr>
          <p:spPr>
            <a:xfrm>
              <a:off x="4653895" y="2704465"/>
              <a:ext cx="92845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49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807FEE77-7856-4FB9-9076-C12304965021}"/>
              </a:ext>
            </a:extLst>
          </p:cNvPr>
          <p:cNvGrpSpPr/>
          <p:nvPr/>
        </p:nvGrpSpPr>
        <p:grpSpPr>
          <a:xfrm>
            <a:off x="1574800" y="4366561"/>
            <a:ext cx="3596761" cy="1099403"/>
            <a:chOff x="1574800" y="4366561"/>
            <a:chExt cx="3596761" cy="1099403"/>
          </a:xfrm>
        </p:grpSpPr>
        <p:grpSp>
          <p:nvGrpSpPr>
            <p:cNvPr id="1294" name="Group 1293">
              <a:extLst>
                <a:ext uri="{FF2B5EF4-FFF2-40B4-BE49-F238E27FC236}">
                  <a16:creationId xmlns:a16="http://schemas.microsoft.com/office/drawing/2014/main" id="{A61C7A6A-116C-43DE-BF99-85B9E7BB572E}"/>
                </a:ext>
              </a:extLst>
            </p:cNvPr>
            <p:cNvGrpSpPr/>
            <p:nvPr/>
          </p:nvGrpSpPr>
          <p:grpSpPr>
            <a:xfrm>
              <a:off x="1574800" y="4708391"/>
              <a:ext cx="3596761" cy="757573"/>
              <a:chOff x="289628" y="4699000"/>
              <a:chExt cx="3596761" cy="757573"/>
            </a:xfrm>
          </p:grpSpPr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C0A880E9-6DE5-4DDF-8AAF-10C88EAE305B}"/>
                  </a:ext>
                </a:extLst>
              </p:cNvPr>
              <p:cNvSpPr txBox="1"/>
              <p:nvPr/>
            </p:nvSpPr>
            <p:spPr>
              <a:xfrm>
                <a:off x="1222566" y="4699000"/>
                <a:ext cx="2658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0  0  12  0  0  0  53  0  0  22</a:t>
                </a:r>
              </a:p>
            </p:txBody>
          </p:sp>
          <p:sp>
            <p:nvSpPr>
              <p:cNvPr id="1291" name="TextBox 1290">
                <a:extLst>
                  <a:ext uri="{FF2B5EF4-FFF2-40B4-BE49-F238E27FC236}">
                    <a16:creationId xmlns:a16="http://schemas.microsoft.com/office/drawing/2014/main" id="{F64CF07D-15C4-40FA-BEB7-FF1E768E9183}"/>
                  </a:ext>
                </a:extLst>
              </p:cNvPr>
              <p:cNvSpPr txBox="1"/>
              <p:nvPr/>
            </p:nvSpPr>
            <p:spPr>
              <a:xfrm>
                <a:off x="1220275" y="5087241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2      12       3     53     2    22</a:t>
                </a:r>
              </a:p>
            </p:txBody>
          </p: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F125CD60-B917-4895-9264-BFB8960BE6C3}"/>
                  </a:ext>
                </a:extLst>
              </p:cNvPr>
              <p:cNvSpPr txBox="1"/>
              <p:nvPr/>
            </p:nvSpPr>
            <p:spPr>
              <a:xfrm>
                <a:off x="465674" y="4699000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dirty="0"/>
                  <a:t>:</a:t>
                </a:r>
                <a:endParaRPr lang="en-US" dirty="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EEDC1F7-C03B-4604-BAB3-2EEEEFC0FEF0}"/>
                  </a:ext>
                </a:extLst>
              </p:cNvPr>
              <p:cNvSpPr txBox="1"/>
              <p:nvPr/>
            </p:nvSpPr>
            <p:spPr>
              <a:xfrm>
                <a:off x="289628" y="5087241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dirty="0"/>
                  <a:t>:</a:t>
                </a:r>
                <a:endParaRPr lang="en-US" dirty="0"/>
              </a:p>
            </p:txBody>
          </p:sp>
        </p:grp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38758106-3F0A-4C3A-996A-18D3FF19C2D2}"/>
                </a:ext>
              </a:extLst>
            </p:cNvPr>
            <p:cNvSpPr txBox="1"/>
            <p:nvPr/>
          </p:nvSpPr>
          <p:spPr>
            <a:xfrm>
              <a:off x="2376433" y="4366561"/>
              <a:ext cx="228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Compression Example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E335C970-2B5A-40CD-A5CB-D936B893B242}"/>
              </a:ext>
            </a:extLst>
          </p:cNvPr>
          <p:cNvGrpSpPr/>
          <p:nvPr/>
        </p:nvGrpSpPr>
        <p:grpSpPr>
          <a:xfrm>
            <a:off x="-659552" y="121129"/>
            <a:ext cx="7519600" cy="3708400"/>
            <a:chOff x="1033850" y="412750"/>
            <a:chExt cx="7519600" cy="3708400"/>
          </a:xfrm>
        </p:grpSpPr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65B4D6BC-C04F-4CFA-BAE9-E35DF303CCE3}"/>
                </a:ext>
              </a:extLst>
            </p:cNvPr>
            <p:cNvGrpSpPr/>
            <p:nvPr/>
          </p:nvGrpSpPr>
          <p:grpSpPr>
            <a:xfrm>
              <a:off x="1033850" y="661663"/>
              <a:ext cx="631904" cy="3237860"/>
              <a:chOff x="674065" y="654050"/>
              <a:chExt cx="631904" cy="3237860"/>
            </a:xfrm>
          </p:grpSpPr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848DEB61-03DA-4FA4-9135-0A2429C85DB5}"/>
                  </a:ext>
                </a:extLst>
              </p:cNvPr>
              <p:cNvSpPr/>
              <p:nvPr/>
            </p:nvSpPr>
            <p:spPr>
              <a:xfrm>
                <a:off x="749049" y="654050"/>
                <a:ext cx="473517" cy="323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1" name="TextBox 1670">
                <a:extLst>
                  <a:ext uri="{FF2B5EF4-FFF2-40B4-BE49-F238E27FC236}">
                    <a16:creationId xmlns:a16="http://schemas.microsoft.com/office/drawing/2014/main" id="{A048A9D5-A3AD-4E5C-BDCA-FAA9A725D53D}"/>
                  </a:ext>
                </a:extLst>
              </p:cNvPr>
              <p:cNvSpPr txBox="1"/>
              <p:nvPr/>
            </p:nvSpPr>
            <p:spPr>
              <a:xfrm>
                <a:off x="674065" y="1886351"/>
                <a:ext cx="631904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</a:p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</a:p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BCA6C5C8-3B59-4B9F-A0A8-280F03FDF2AF}"/>
                </a:ext>
              </a:extLst>
            </p:cNvPr>
            <p:cNvGrpSpPr/>
            <p:nvPr/>
          </p:nvGrpSpPr>
          <p:grpSpPr>
            <a:xfrm>
              <a:off x="1561887" y="412750"/>
              <a:ext cx="6991563" cy="3708400"/>
              <a:chOff x="1561887" y="412750"/>
              <a:chExt cx="6991563" cy="3708400"/>
            </a:xfrm>
          </p:grpSpPr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E5DD4F5B-1243-4126-8BD4-C1203BA7E71B}"/>
                  </a:ext>
                </a:extLst>
              </p:cNvPr>
              <p:cNvGrpSpPr/>
              <p:nvPr/>
            </p:nvGrpSpPr>
            <p:grpSpPr>
              <a:xfrm>
                <a:off x="2092709" y="523305"/>
                <a:ext cx="6370571" cy="3522850"/>
                <a:chOff x="2092709" y="523305"/>
                <a:chExt cx="6370571" cy="3522850"/>
              </a:xfrm>
            </p:grpSpPr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3A559E14-14C3-4E9B-9403-AC0F94048B53}"/>
                    </a:ext>
                  </a:extLst>
                </p:cNvPr>
                <p:cNvSpPr/>
                <p:nvPr/>
              </p:nvSpPr>
              <p:spPr>
                <a:xfrm>
                  <a:off x="4751709" y="523305"/>
                  <a:ext cx="3711571" cy="352285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1B4F767C-9977-45CD-B2BE-FD6559965538}"/>
                    </a:ext>
                  </a:extLst>
                </p:cNvPr>
                <p:cNvSpPr txBox="1"/>
                <p:nvPr/>
              </p:nvSpPr>
              <p:spPr>
                <a:xfrm>
                  <a:off x="6240080" y="596001"/>
                  <a:ext cx="937962" cy="2539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Spatial Array</a:t>
                  </a:r>
                  <a:endPara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0852BAF1-5DC5-4769-BBA0-FACF4EB64B2E}"/>
                    </a:ext>
                  </a:extLst>
                </p:cNvPr>
                <p:cNvGrpSpPr/>
                <p:nvPr/>
              </p:nvGrpSpPr>
              <p:grpSpPr>
                <a:xfrm>
                  <a:off x="4807734" y="896663"/>
                  <a:ext cx="3596316" cy="3119571"/>
                  <a:chOff x="4248934" y="1345507"/>
                  <a:chExt cx="3596316" cy="3119571"/>
                </a:xfrm>
              </p:grpSpPr>
              <p:cxnSp>
                <p:nvCxnSpPr>
                  <p:cNvPr id="686" name="Straight Connector 685">
                    <a:extLst>
                      <a:ext uri="{FF2B5EF4-FFF2-40B4-BE49-F238E27FC236}">
                        <a16:creationId xmlns:a16="http://schemas.microsoft.com/office/drawing/2014/main" id="{A18A9950-F7DF-4E4B-896F-48A3187F7C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5760" y="1535216"/>
                    <a:ext cx="2372" cy="855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>
                    <a:extLst>
                      <a:ext uri="{FF2B5EF4-FFF2-40B4-BE49-F238E27FC236}">
                        <a16:creationId xmlns:a16="http://schemas.microsoft.com/office/drawing/2014/main" id="{AEAC0718-55B7-4E44-A911-404718577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6346" y="2066242"/>
                    <a:ext cx="2372" cy="855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88" name="Group 687">
                    <a:extLst>
                      <a:ext uri="{FF2B5EF4-FFF2-40B4-BE49-F238E27FC236}">
                        <a16:creationId xmlns:a16="http://schemas.microsoft.com/office/drawing/2014/main" id="{EC19F064-2A17-437D-8627-176EB93D25CB}"/>
                      </a:ext>
                    </a:extLst>
                  </p:cNvPr>
                  <p:cNvGrpSpPr/>
                  <p:nvPr/>
                </p:nvGrpSpPr>
                <p:grpSpPr>
                  <a:xfrm>
                    <a:off x="4259308" y="1345507"/>
                    <a:ext cx="3585942" cy="984067"/>
                    <a:chOff x="4259308" y="1345507"/>
                    <a:chExt cx="3585942" cy="984067"/>
                  </a:xfrm>
                </p:grpSpPr>
                <p:cxnSp>
                  <p:nvCxnSpPr>
                    <p:cNvPr id="1502" name="Straight Connector 1501">
                      <a:extLst>
                        <a:ext uri="{FF2B5EF4-FFF2-40B4-BE49-F238E27FC236}">
                          <a16:creationId xmlns:a16="http://schemas.microsoft.com/office/drawing/2014/main" id="{9589AB8A-3428-4075-830C-728BBBA860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9623" y="153248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3" name="Straight Connector 1502">
                      <a:extLst>
                        <a:ext uri="{FF2B5EF4-FFF2-40B4-BE49-F238E27FC236}">
                          <a16:creationId xmlns:a16="http://schemas.microsoft.com/office/drawing/2014/main" id="{A4C35110-07C2-425C-BC0E-0A7893DADF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8624" y="179115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4" name="Straight Connector 1503">
                      <a:extLst>
                        <a:ext uri="{FF2B5EF4-FFF2-40B4-BE49-F238E27FC236}">
                          <a16:creationId xmlns:a16="http://schemas.microsoft.com/office/drawing/2014/main" id="{3EDC0155-10B3-4048-8FE7-0A006AA4BF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7056" y="206071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5" name="Straight Connector 1504">
                      <a:extLst>
                        <a:ext uri="{FF2B5EF4-FFF2-40B4-BE49-F238E27FC236}">
                          <a16:creationId xmlns:a16="http://schemas.microsoft.com/office/drawing/2014/main" id="{F20CB4DF-0008-4653-B628-41294BC34D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936" y="180247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6" name="Straight Connector 1505">
                      <a:extLst>
                        <a:ext uri="{FF2B5EF4-FFF2-40B4-BE49-F238E27FC236}">
                          <a16:creationId xmlns:a16="http://schemas.microsoft.com/office/drawing/2014/main" id="{85CAAA26-7DC4-4FDB-AFEC-988F646FEB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468" y="20552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7" name="Straight Connector 1506">
                      <a:extLst>
                        <a:ext uri="{FF2B5EF4-FFF2-40B4-BE49-F238E27FC236}">
                          <a16:creationId xmlns:a16="http://schemas.microsoft.com/office/drawing/2014/main" id="{22B61B47-678B-4395-870F-1D8DFB19A6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72075" y="152838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8" name="Straight Connector 1507">
                      <a:extLst>
                        <a:ext uri="{FF2B5EF4-FFF2-40B4-BE49-F238E27FC236}">
                          <a16:creationId xmlns:a16="http://schemas.microsoft.com/office/drawing/2014/main" id="{7EF6314F-0272-415C-B682-6B0F141D28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32321" y="153270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9" name="Straight Connector 1508">
                      <a:extLst>
                        <a:ext uri="{FF2B5EF4-FFF2-40B4-BE49-F238E27FC236}">
                          <a16:creationId xmlns:a16="http://schemas.microsoft.com/office/drawing/2014/main" id="{AEB72ED5-99C9-4649-AC5A-9D75700B64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735" y="17923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0" name="Straight Connector 1509">
                      <a:extLst>
                        <a:ext uri="{FF2B5EF4-FFF2-40B4-BE49-F238E27FC236}">
                          <a16:creationId xmlns:a16="http://schemas.microsoft.com/office/drawing/2014/main" id="{9DDD1C88-4E8A-4BB7-BFC5-235D40A25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672" y="205727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1" name="Straight Connector 1510">
                      <a:extLst>
                        <a:ext uri="{FF2B5EF4-FFF2-40B4-BE49-F238E27FC236}">
                          <a16:creationId xmlns:a16="http://schemas.microsoft.com/office/drawing/2014/main" id="{702B1516-D2E7-456C-801D-0D44CC3828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5419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2" name="Straight Connector 1511">
                      <a:extLst>
                        <a:ext uri="{FF2B5EF4-FFF2-40B4-BE49-F238E27FC236}">
                          <a16:creationId xmlns:a16="http://schemas.microsoft.com/office/drawing/2014/main" id="{B1EBBF4D-9F41-44D9-A41D-D887ABDAB1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6617" y="17960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3" name="Straight Connector 1512">
                      <a:extLst>
                        <a:ext uri="{FF2B5EF4-FFF2-40B4-BE49-F238E27FC236}">
                          <a16:creationId xmlns:a16="http://schemas.microsoft.com/office/drawing/2014/main" id="{CBB8FA8C-F813-4F80-88D2-638E30F342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6645" y="179731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4" name="Straight Connector 1513">
                      <a:extLst>
                        <a:ext uri="{FF2B5EF4-FFF2-40B4-BE49-F238E27FC236}">
                          <a16:creationId xmlns:a16="http://schemas.microsoft.com/office/drawing/2014/main" id="{99053C27-AF04-4A90-B9CD-46DCFDBFBC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4075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5" name="Straight Connector 1514">
                      <a:extLst>
                        <a:ext uri="{FF2B5EF4-FFF2-40B4-BE49-F238E27FC236}">
                          <a16:creationId xmlns:a16="http://schemas.microsoft.com/office/drawing/2014/main" id="{F8328A73-2038-4117-BC92-643B170215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8036" y="15274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6" name="Straight Connector 1515">
                      <a:extLst>
                        <a:ext uri="{FF2B5EF4-FFF2-40B4-BE49-F238E27FC236}">
                          <a16:creationId xmlns:a16="http://schemas.microsoft.com/office/drawing/2014/main" id="{6E8A61C5-DDE4-438A-81F6-3248B5F152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7791" y="152519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17" name="Group 1516">
                      <a:extLst>
                        <a:ext uri="{FF2B5EF4-FFF2-40B4-BE49-F238E27FC236}">
                          <a16:creationId xmlns:a16="http://schemas.microsoft.com/office/drawing/2014/main" id="{C8F64A72-57EF-4375-8BEA-93E28305D7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9308" y="1345507"/>
                      <a:ext cx="3585942" cy="984067"/>
                      <a:chOff x="4259308" y="1345507"/>
                      <a:chExt cx="3585942" cy="984067"/>
                    </a:xfrm>
                  </p:grpSpPr>
                  <p:grpSp>
                    <p:nvGrpSpPr>
                      <p:cNvPr id="1518" name="Group 1517">
                        <a:extLst>
                          <a:ext uri="{FF2B5EF4-FFF2-40B4-BE49-F238E27FC236}">
                            <a16:creationId xmlns:a16="http://schemas.microsoft.com/office/drawing/2014/main" id="{6BEFDC06-B6F7-43D1-8EEB-F86623452D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9308" y="1345507"/>
                        <a:ext cx="3585942" cy="984067"/>
                        <a:chOff x="4277526" y="1345474"/>
                        <a:chExt cx="3585942" cy="984067"/>
                      </a:xfrm>
                    </p:grpSpPr>
                    <p:grpSp>
                      <p:nvGrpSpPr>
                        <p:cNvPr id="1544" name="Group 1543">
                          <a:extLst>
                            <a:ext uri="{FF2B5EF4-FFF2-40B4-BE49-F238E27FC236}">
                              <a16:creationId xmlns:a16="http://schemas.microsoft.com/office/drawing/2014/main" id="{D26891EF-03A9-469E-99E3-EA0994936B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243" y="134547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1608" name="Group 1607">
                            <a:extLst>
                              <a:ext uri="{FF2B5EF4-FFF2-40B4-BE49-F238E27FC236}">
                                <a16:creationId xmlns:a16="http://schemas.microsoft.com/office/drawing/2014/main" id="{368BBBDC-E8DE-489F-9F2A-7D019EC3A9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640" name="Rectangle 1639">
                              <a:extLst>
                                <a:ext uri="{FF2B5EF4-FFF2-40B4-BE49-F238E27FC236}">
                                  <a16:creationId xmlns:a16="http://schemas.microsoft.com/office/drawing/2014/main" id="{F1E01DD0-A324-4A67-AC79-8321312869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41" name="Rectangle 1640">
                              <a:extLst>
                                <a:ext uri="{FF2B5EF4-FFF2-40B4-BE49-F238E27FC236}">
                                  <a16:creationId xmlns:a16="http://schemas.microsoft.com/office/drawing/2014/main" id="{421F3F54-D1FD-4F16-958F-7D80E98C08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42" name="Rectangle 1641">
                              <a:extLst>
                                <a:ext uri="{FF2B5EF4-FFF2-40B4-BE49-F238E27FC236}">
                                  <a16:creationId xmlns:a16="http://schemas.microsoft.com/office/drawing/2014/main" id="{26EDA171-4EF6-458F-BF58-50973A5393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43" name="Rectangle 1642">
                              <a:extLst>
                                <a:ext uri="{FF2B5EF4-FFF2-40B4-BE49-F238E27FC236}">
                                  <a16:creationId xmlns:a16="http://schemas.microsoft.com/office/drawing/2014/main" id="{A65A97D5-0027-4E75-8CA2-0036AFA9B1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44" name="Rectangle 1643">
                              <a:extLst>
                                <a:ext uri="{FF2B5EF4-FFF2-40B4-BE49-F238E27FC236}">
                                  <a16:creationId xmlns:a16="http://schemas.microsoft.com/office/drawing/2014/main" id="{C97130AF-19E2-49A5-8DBB-4F0FC743E4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45" name="Straight Connector 1644">
                              <a:extLst>
                                <a:ext uri="{FF2B5EF4-FFF2-40B4-BE49-F238E27FC236}">
                                  <a16:creationId xmlns:a16="http://schemas.microsoft.com/office/drawing/2014/main" id="{B6A8356F-4FAA-4E74-8627-D5B30306D3FF}"/>
                                </a:ext>
                              </a:extLst>
                            </p:cNvPr>
                            <p:cNvCxnSpPr>
                              <a:cxnSpLocks/>
                              <a:stCxn id="1641" idx="1"/>
                              <a:endCxn id="1641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6" name="Straight Connector 1645">
                              <a:extLst>
                                <a:ext uri="{FF2B5EF4-FFF2-40B4-BE49-F238E27FC236}">
                                  <a16:creationId xmlns:a16="http://schemas.microsoft.com/office/drawing/2014/main" id="{7D400791-C55A-400F-A756-C822CB1379AE}"/>
                                </a:ext>
                              </a:extLst>
                            </p:cNvPr>
                            <p:cNvCxnSpPr>
                              <a:cxnSpLocks/>
                              <a:stCxn id="1640" idx="3"/>
                              <a:endCxn id="1641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7" name="Straight Connector 1646">
                              <a:extLst>
                                <a:ext uri="{FF2B5EF4-FFF2-40B4-BE49-F238E27FC236}">
                                  <a16:creationId xmlns:a16="http://schemas.microsoft.com/office/drawing/2014/main" id="{CA8625D5-7F3B-479F-8AB0-FAA89F28DE4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8" name="Straight Connector 1647">
                              <a:extLst>
                                <a:ext uri="{FF2B5EF4-FFF2-40B4-BE49-F238E27FC236}">
                                  <a16:creationId xmlns:a16="http://schemas.microsoft.com/office/drawing/2014/main" id="{E78EB51A-0942-4DE2-BBB3-2D3F675841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9" name="Straight Connector 1648">
                              <a:extLst>
                                <a:ext uri="{FF2B5EF4-FFF2-40B4-BE49-F238E27FC236}">
                                  <a16:creationId xmlns:a16="http://schemas.microsoft.com/office/drawing/2014/main" id="{8FF8210F-4B8B-4854-AD15-2370E58E05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50" name="Rectangle 1649">
                              <a:extLst>
                                <a:ext uri="{FF2B5EF4-FFF2-40B4-BE49-F238E27FC236}">
                                  <a16:creationId xmlns:a16="http://schemas.microsoft.com/office/drawing/2014/main" id="{7B42DB79-729E-41A8-A3E9-EB891689B5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51" name="Rectangle 1650">
                              <a:extLst>
                                <a:ext uri="{FF2B5EF4-FFF2-40B4-BE49-F238E27FC236}">
                                  <a16:creationId xmlns:a16="http://schemas.microsoft.com/office/drawing/2014/main" id="{6A80149F-5D39-47B3-BD4A-0727748E3F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52" name="Rectangle 1651">
                              <a:extLst>
                                <a:ext uri="{FF2B5EF4-FFF2-40B4-BE49-F238E27FC236}">
                                  <a16:creationId xmlns:a16="http://schemas.microsoft.com/office/drawing/2014/main" id="{14F4B1C7-2F58-4CD5-B206-BCA2BF17E5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53" name="Rectangle 1652">
                              <a:extLst>
                                <a:ext uri="{FF2B5EF4-FFF2-40B4-BE49-F238E27FC236}">
                                  <a16:creationId xmlns:a16="http://schemas.microsoft.com/office/drawing/2014/main" id="{95412B69-38D3-4619-B48F-EE76B1F6DB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54" name="Rectangle 1653">
                              <a:extLst>
                                <a:ext uri="{FF2B5EF4-FFF2-40B4-BE49-F238E27FC236}">
                                  <a16:creationId xmlns:a16="http://schemas.microsoft.com/office/drawing/2014/main" id="{5EE39222-7463-41CB-9337-18FF99C5F1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55" name="Straight Connector 1654">
                              <a:extLst>
                                <a:ext uri="{FF2B5EF4-FFF2-40B4-BE49-F238E27FC236}">
                                  <a16:creationId xmlns:a16="http://schemas.microsoft.com/office/drawing/2014/main" id="{9A89459F-9BE2-44FD-9C08-D4A13713779A}"/>
                                </a:ext>
                              </a:extLst>
                            </p:cNvPr>
                            <p:cNvCxnSpPr>
                              <a:stCxn id="1651" idx="1"/>
                              <a:endCxn id="1651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6" name="Straight Connector 1655">
                              <a:extLst>
                                <a:ext uri="{FF2B5EF4-FFF2-40B4-BE49-F238E27FC236}">
                                  <a16:creationId xmlns:a16="http://schemas.microsoft.com/office/drawing/2014/main" id="{71A506A6-D4EA-4959-9CD6-408BC529047D}"/>
                                </a:ext>
                              </a:extLst>
                            </p:cNvPr>
                            <p:cNvCxnSpPr>
                              <a:cxnSpLocks/>
                              <a:stCxn id="1650" idx="3"/>
                              <a:endCxn id="1651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7" name="Straight Connector 1656">
                              <a:extLst>
                                <a:ext uri="{FF2B5EF4-FFF2-40B4-BE49-F238E27FC236}">
                                  <a16:creationId xmlns:a16="http://schemas.microsoft.com/office/drawing/2014/main" id="{842D4836-F5AD-49BE-B841-4309C5D4E65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8" name="Straight Connector 1657">
                              <a:extLst>
                                <a:ext uri="{FF2B5EF4-FFF2-40B4-BE49-F238E27FC236}">
                                  <a16:creationId xmlns:a16="http://schemas.microsoft.com/office/drawing/2014/main" id="{0360B048-C16E-45C4-B83C-DCB3FA47A6B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9" name="Straight Connector 1658">
                              <a:extLst>
                                <a:ext uri="{FF2B5EF4-FFF2-40B4-BE49-F238E27FC236}">
                                  <a16:creationId xmlns:a16="http://schemas.microsoft.com/office/drawing/2014/main" id="{9BD75D0C-8C00-47C0-8BF6-7C37E5D6357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0" name="Straight Connector 1659">
                              <a:extLst>
                                <a:ext uri="{FF2B5EF4-FFF2-40B4-BE49-F238E27FC236}">
                                  <a16:creationId xmlns:a16="http://schemas.microsoft.com/office/drawing/2014/main" id="{2652AD05-1CB6-4652-9435-82D79A2891E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61" name="Rectangle 1660">
                              <a:extLst>
                                <a:ext uri="{FF2B5EF4-FFF2-40B4-BE49-F238E27FC236}">
                                  <a16:creationId xmlns:a16="http://schemas.microsoft.com/office/drawing/2014/main" id="{A76B6F60-4B2C-4DA0-AD8C-7656E566C6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62" name="Rectangle 1661">
                              <a:extLst>
                                <a:ext uri="{FF2B5EF4-FFF2-40B4-BE49-F238E27FC236}">
                                  <a16:creationId xmlns:a16="http://schemas.microsoft.com/office/drawing/2014/main" id="{B2718EA0-F954-4E22-8732-CEA9B3E47D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63" name="Rectangle 1662">
                              <a:extLst>
                                <a:ext uri="{FF2B5EF4-FFF2-40B4-BE49-F238E27FC236}">
                                  <a16:creationId xmlns:a16="http://schemas.microsoft.com/office/drawing/2014/main" id="{CA61A0E0-DE7F-4F3A-B523-77F4B5F2EA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64" name="Rectangle 1663">
                              <a:extLst>
                                <a:ext uri="{FF2B5EF4-FFF2-40B4-BE49-F238E27FC236}">
                                  <a16:creationId xmlns:a16="http://schemas.microsoft.com/office/drawing/2014/main" id="{03B36C68-3BBA-4CB0-8C40-FC252F373F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65" name="Straight Connector 1664">
                              <a:extLst>
                                <a:ext uri="{FF2B5EF4-FFF2-40B4-BE49-F238E27FC236}">
                                  <a16:creationId xmlns:a16="http://schemas.microsoft.com/office/drawing/2014/main" id="{F2407F28-DFCE-42E1-8DDB-9EADEEDE1B99}"/>
                                </a:ext>
                              </a:extLst>
                            </p:cNvPr>
                            <p:cNvCxnSpPr>
                              <a:stCxn id="1661" idx="1"/>
                              <a:endCxn id="1661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6" name="Straight Connector 1665">
                              <a:extLst>
                                <a:ext uri="{FF2B5EF4-FFF2-40B4-BE49-F238E27FC236}">
                                  <a16:creationId xmlns:a16="http://schemas.microsoft.com/office/drawing/2014/main" id="{3AE47444-B322-4177-84A4-8FC4609E47D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7" name="Straight Connector 1666">
                              <a:extLst>
                                <a:ext uri="{FF2B5EF4-FFF2-40B4-BE49-F238E27FC236}">
                                  <a16:creationId xmlns:a16="http://schemas.microsoft.com/office/drawing/2014/main" id="{F54DA10A-DACA-4E0E-96AD-0E1CC43051C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8" name="Straight Connector 1667">
                              <a:extLst>
                                <a:ext uri="{FF2B5EF4-FFF2-40B4-BE49-F238E27FC236}">
                                  <a16:creationId xmlns:a16="http://schemas.microsoft.com/office/drawing/2014/main" id="{3CDC3BFA-E345-40FF-A6E3-74BDE41A613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9" name="Straight Connector 1668">
                              <a:extLst>
                                <a:ext uri="{FF2B5EF4-FFF2-40B4-BE49-F238E27FC236}">
                                  <a16:creationId xmlns:a16="http://schemas.microsoft.com/office/drawing/2014/main" id="{E323DEB4-0419-4900-AE6F-DBC7F49F23B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609" name="Group 1608">
                            <a:extLst>
                              <a:ext uri="{FF2B5EF4-FFF2-40B4-BE49-F238E27FC236}">
                                <a16:creationId xmlns:a16="http://schemas.microsoft.com/office/drawing/2014/main" id="{4A19796A-D618-4201-AF0E-705EF94B8E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610" name="Rectangle 1609">
                              <a:extLst>
                                <a:ext uri="{FF2B5EF4-FFF2-40B4-BE49-F238E27FC236}">
                                  <a16:creationId xmlns:a16="http://schemas.microsoft.com/office/drawing/2014/main" id="{95E97568-1807-46D2-9683-A89A3A9F5B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11" name="Rectangle 1610">
                              <a:extLst>
                                <a:ext uri="{FF2B5EF4-FFF2-40B4-BE49-F238E27FC236}">
                                  <a16:creationId xmlns:a16="http://schemas.microsoft.com/office/drawing/2014/main" id="{67D38544-556A-4795-8F31-911BB59F23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12" name="Rectangle 1611">
                              <a:extLst>
                                <a:ext uri="{FF2B5EF4-FFF2-40B4-BE49-F238E27FC236}">
                                  <a16:creationId xmlns:a16="http://schemas.microsoft.com/office/drawing/2014/main" id="{89C99E0D-972C-4C52-A13E-3DC3B8C192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13" name="Rectangle 1612">
                              <a:extLst>
                                <a:ext uri="{FF2B5EF4-FFF2-40B4-BE49-F238E27FC236}">
                                  <a16:creationId xmlns:a16="http://schemas.microsoft.com/office/drawing/2014/main" id="{915DEF79-1776-405F-B56A-C52576F2AF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14" name="Rectangle 1613">
                              <a:extLst>
                                <a:ext uri="{FF2B5EF4-FFF2-40B4-BE49-F238E27FC236}">
                                  <a16:creationId xmlns:a16="http://schemas.microsoft.com/office/drawing/2014/main" id="{97210B6D-D583-4E54-A105-1309305ED7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15" name="Straight Connector 1614">
                              <a:extLst>
                                <a:ext uri="{FF2B5EF4-FFF2-40B4-BE49-F238E27FC236}">
                                  <a16:creationId xmlns:a16="http://schemas.microsoft.com/office/drawing/2014/main" id="{02107467-AD65-4A5F-AB9E-5201D439203B}"/>
                                </a:ext>
                              </a:extLst>
                            </p:cNvPr>
                            <p:cNvCxnSpPr>
                              <a:stCxn id="1611" idx="1"/>
                              <a:endCxn id="1611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6" name="Straight Connector 1615">
                              <a:extLst>
                                <a:ext uri="{FF2B5EF4-FFF2-40B4-BE49-F238E27FC236}">
                                  <a16:creationId xmlns:a16="http://schemas.microsoft.com/office/drawing/2014/main" id="{93531A7B-4D43-4CCC-BD54-4538E0ACB296}"/>
                                </a:ext>
                              </a:extLst>
                            </p:cNvPr>
                            <p:cNvCxnSpPr>
                              <a:cxnSpLocks/>
                              <a:stCxn id="1610" idx="3"/>
                              <a:endCxn id="1611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7" name="Straight Connector 1616">
                              <a:extLst>
                                <a:ext uri="{FF2B5EF4-FFF2-40B4-BE49-F238E27FC236}">
                                  <a16:creationId xmlns:a16="http://schemas.microsoft.com/office/drawing/2014/main" id="{70028360-F037-41A1-9E4F-C66F8A9D7EC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8" name="Straight Connector 1617">
                              <a:extLst>
                                <a:ext uri="{FF2B5EF4-FFF2-40B4-BE49-F238E27FC236}">
                                  <a16:creationId xmlns:a16="http://schemas.microsoft.com/office/drawing/2014/main" id="{4CAFE555-98B9-4BEE-8F96-B4C2BC98373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9" name="Straight Connector 1618">
                              <a:extLst>
                                <a:ext uri="{FF2B5EF4-FFF2-40B4-BE49-F238E27FC236}">
                                  <a16:creationId xmlns:a16="http://schemas.microsoft.com/office/drawing/2014/main" id="{A956DD5F-4EF5-4902-822F-86AA3A82197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20" name="Rectangle 1619">
                              <a:extLst>
                                <a:ext uri="{FF2B5EF4-FFF2-40B4-BE49-F238E27FC236}">
                                  <a16:creationId xmlns:a16="http://schemas.microsoft.com/office/drawing/2014/main" id="{6A0ACC8A-ED7C-47CC-AEFF-661D4DB040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21" name="Rectangle 1620">
                              <a:extLst>
                                <a:ext uri="{FF2B5EF4-FFF2-40B4-BE49-F238E27FC236}">
                                  <a16:creationId xmlns:a16="http://schemas.microsoft.com/office/drawing/2014/main" id="{BE30C2AA-C3BF-4B58-8B41-209D27CE7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22" name="Rectangle 1621">
                              <a:extLst>
                                <a:ext uri="{FF2B5EF4-FFF2-40B4-BE49-F238E27FC236}">
                                  <a16:creationId xmlns:a16="http://schemas.microsoft.com/office/drawing/2014/main" id="{12F39E5F-A5D2-40C8-8F1C-BE9DD99B75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23" name="Rectangle 1622">
                              <a:extLst>
                                <a:ext uri="{FF2B5EF4-FFF2-40B4-BE49-F238E27FC236}">
                                  <a16:creationId xmlns:a16="http://schemas.microsoft.com/office/drawing/2014/main" id="{CB74B209-08F5-4C41-99F8-DA720ACAD5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24" name="Rectangle 1623">
                              <a:extLst>
                                <a:ext uri="{FF2B5EF4-FFF2-40B4-BE49-F238E27FC236}">
                                  <a16:creationId xmlns:a16="http://schemas.microsoft.com/office/drawing/2014/main" id="{D8C35BF7-885E-447F-9B73-79CABFADAE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25" name="Straight Connector 1624">
                              <a:extLst>
                                <a:ext uri="{FF2B5EF4-FFF2-40B4-BE49-F238E27FC236}">
                                  <a16:creationId xmlns:a16="http://schemas.microsoft.com/office/drawing/2014/main" id="{CB100E15-0C68-4FDA-81B8-37F1B7FF2E5A}"/>
                                </a:ext>
                              </a:extLst>
                            </p:cNvPr>
                            <p:cNvCxnSpPr>
                              <a:stCxn id="1621" idx="1"/>
                              <a:endCxn id="1621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6" name="Straight Connector 1625">
                              <a:extLst>
                                <a:ext uri="{FF2B5EF4-FFF2-40B4-BE49-F238E27FC236}">
                                  <a16:creationId xmlns:a16="http://schemas.microsoft.com/office/drawing/2014/main" id="{48F0E393-5EA2-4D70-BE33-48CB881EE60F}"/>
                                </a:ext>
                              </a:extLst>
                            </p:cNvPr>
                            <p:cNvCxnSpPr>
                              <a:cxnSpLocks/>
                              <a:stCxn id="1620" idx="3"/>
                              <a:endCxn id="1621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7" name="Straight Connector 1626">
                              <a:extLst>
                                <a:ext uri="{FF2B5EF4-FFF2-40B4-BE49-F238E27FC236}">
                                  <a16:creationId xmlns:a16="http://schemas.microsoft.com/office/drawing/2014/main" id="{D0219B22-5061-4E3B-AFBC-85F6AE0A3B7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8" name="Straight Connector 1627">
                              <a:extLst>
                                <a:ext uri="{FF2B5EF4-FFF2-40B4-BE49-F238E27FC236}">
                                  <a16:creationId xmlns:a16="http://schemas.microsoft.com/office/drawing/2014/main" id="{7721E920-08F3-4957-97DC-1A3E420004F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9" name="Straight Connector 1628">
                              <a:extLst>
                                <a:ext uri="{FF2B5EF4-FFF2-40B4-BE49-F238E27FC236}">
                                  <a16:creationId xmlns:a16="http://schemas.microsoft.com/office/drawing/2014/main" id="{87697C2C-BBE3-43DA-A33F-C88EB912D4A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0" name="Straight Connector 1629">
                              <a:extLst>
                                <a:ext uri="{FF2B5EF4-FFF2-40B4-BE49-F238E27FC236}">
                                  <a16:creationId xmlns:a16="http://schemas.microsoft.com/office/drawing/2014/main" id="{FD6CCCDD-1244-4718-B0D7-C81B1E6E0A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31" name="Rectangle 1630">
                              <a:extLst>
                                <a:ext uri="{FF2B5EF4-FFF2-40B4-BE49-F238E27FC236}">
                                  <a16:creationId xmlns:a16="http://schemas.microsoft.com/office/drawing/2014/main" id="{C69E504D-2B5C-45E6-AFC7-853DF0CD2C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32" name="Rectangle 1631">
                              <a:extLst>
                                <a:ext uri="{FF2B5EF4-FFF2-40B4-BE49-F238E27FC236}">
                                  <a16:creationId xmlns:a16="http://schemas.microsoft.com/office/drawing/2014/main" id="{EEF8DF85-DBEA-4B98-B603-E093DA6571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33" name="Rectangle 1632">
                              <a:extLst>
                                <a:ext uri="{FF2B5EF4-FFF2-40B4-BE49-F238E27FC236}">
                                  <a16:creationId xmlns:a16="http://schemas.microsoft.com/office/drawing/2014/main" id="{5F46F8AE-0FB0-4ACC-A0AF-8BC646DFAD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34" name="Rectangle 1633">
                              <a:extLst>
                                <a:ext uri="{FF2B5EF4-FFF2-40B4-BE49-F238E27FC236}">
                                  <a16:creationId xmlns:a16="http://schemas.microsoft.com/office/drawing/2014/main" id="{CFE4F6E3-5BEF-4898-84F1-EFF12BBF90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635" name="Straight Connector 1634">
                              <a:extLst>
                                <a:ext uri="{FF2B5EF4-FFF2-40B4-BE49-F238E27FC236}">
                                  <a16:creationId xmlns:a16="http://schemas.microsoft.com/office/drawing/2014/main" id="{1A566EFC-7F9E-4B7E-B234-03EF70478B52}"/>
                                </a:ext>
                              </a:extLst>
                            </p:cNvPr>
                            <p:cNvCxnSpPr>
                              <a:stCxn id="1631" idx="1"/>
                              <a:endCxn id="1631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6" name="Straight Connector 1635">
                              <a:extLst>
                                <a:ext uri="{FF2B5EF4-FFF2-40B4-BE49-F238E27FC236}">
                                  <a16:creationId xmlns:a16="http://schemas.microsoft.com/office/drawing/2014/main" id="{201CC8F6-CD90-4232-B8B7-F96C1C6DF28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7" name="Straight Connector 1636">
                              <a:extLst>
                                <a:ext uri="{FF2B5EF4-FFF2-40B4-BE49-F238E27FC236}">
                                  <a16:creationId xmlns:a16="http://schemas.microsoft.com/office/drawing/2014/main" id="{48069CF7-6767-4063-B17D-59795669D44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8" name="Straight Connector 1637">
                              <a:extLst>
                                <a:ext uri="{FF2B5EF4-FFF2-40B4-BE49-F238E27FC236}">
                                  <a16:creationId xmlns:a16="http://schemas.microsoft.com/office/drawing/2014/main" id="{69EB8FCF-1729-447A-B47E-4458FA6F11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9" name="Straight Connector 1638">
                              <a:extLst>
                                <a:ext uri="{FF2B5EF4-FFF2-40B4-BE49-F238E27FC236}">
                                  <a16:creationId xmlns:a16="http://schemas.microsoft.com/office/drawing/2014/main" id="{218CD016-F266-4A77-96D3-FE81C9BAD51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545" name="Group 1544">
                          <a:extLst>
                            <a:ext uri="{FF2B5EF4-FFF2-40B4-BE49-F238E27FC236}">
                              <a16:creationId xmlns:a16="http://schemas.microsoft.com/office/drawing/2014/main" id="{C7B065AF-6774-4791-B3AE-9426E44C4B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77526" y="187642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1546" name="Group 1545">
                            <a:extLst>
                              <a:ext uri="{FF2B5EF4-FFF2-40B4-BE49-F238E27FC236}">
                                <a16:creationId xmlns:a16="http://schemas.microsoft.com/office/drawing/2014/main" id="{10598C54-0D77-426E-8541-981EF96E6E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578" name="Rectangle 1577">
                              <a:extLst>
                                <a:ext uri="{FF2B5EF4-FFF2-40B4-BE49-F238E27FC236}">
                                  <a16:creationId xmlns:a16="http://schemas.microsoft.com/office/drawing/2014/main" id="{77FF94A9-8B8E-4D3B-B754-058ACD190C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79" name="Rectangle 1578">
                              <a:extLst>
                                <a:ext uri="{FF2B5EF4-FFF2-40B4-BE49-F238E27FC236}">
                                  <a16:creationId xmlns:a16="http://schemas.microsoft.com/office/drawing/2014/main" id="{1D2E94C9-1D27-4794-B8A4-D38EE8E1D5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80" name="Rectangle 1579">
                              <a:extLst>
                                <a:ext uri="{FF2B5EF4-FFF2-40B4-BE49-F238E27FC236}">
                                  <a16:creationId xmlns:a16="http://schemas.microsoft.com/office/drawing/2014/main" id="{DE556450-BFD4-43AC-97D7-E896C6AB19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81" name="Rectangle 1580">
                              <a:extLst>
                                <a:ext uri="{FF2B5EF4-FFF2-40B4-BE49-F238E27FC236}">
                                  <a16:creationId xmlns:a16="http://schemas.microsoft.com/office/drawing/2014/main" id="{CB10D5BB-E1D3-4A18-9152-E0E2076336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82" name="Rectangle 1581">
                              <a:extLst>
                                <a:ext uri="{FF2B5EF4-FFF2-40B4-BE49-F238E27FC236}">
                                  <a16:creationId xmlns:a16="http://schemas.microsoft.com/office/drawing/2014/main" id="{AFC87657-4C34-4F1D-A4A5-CCB259AF5A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583" name="Straight Connector 1582">
                              <a:extLst>
                                <a:ext uri="{FF2B5EF4-FFF2-40B4-BE49-F238E27FC236}">
                                  <a16:creationId xmlns:a16="http://schemas.microsoft.com/office/drawing/2014/main" id="{608358A1-4C32-4014-9778-239FE123398F}"/>
                                </a:ext>
                              </a:extLst>
                            </p:cNvPr>
                            <p:cNvCxnSpPr>
                              <a:stCxn id="1579" idx="1"/>
                              <a:endCxn id="1579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84" name="Straight Connector 1583">
                              <a:extLst>
                                <a:ext uri="{FF2B5EF4-FFF2-40B4-BE49-F238E27FC236}">
                                  <a16:creationId xmlns:a16="http://schemas.microsoft.com/office/drawing/2014/main" id="{A33DA26E-D891-4BA7-8C42-F52F2A5673E0}"/>
                                </a:ext>
                              </a:extLst>
                            </p:cNvPr>
                            <p:cNvCxnSpPr>
                              <a:cxnSpLocks/>
                              <a:stCxn id="1578" idx="3"/>
                              <a:endCxn id="1579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85" name="Straight Connector 1584">
                              <a:extLst>
                                <a:ext uri="{FF2B5EF4-FFF2-40B4-BE49-F238E27FC236}">
                                  <a16:creationId xmlns:a16="http://schemas.microsoft.com/office/drawing/2014/main" id="{9785BD30-424A-4D8F-BDCF-D810D90F5B8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86" name="Straight Connector 1585">
                              <a:extLst>
                                <a:ext uri="{FF2B5EF4-FFF2-40B4-BE49-F238E27FC236}">
                                  <a16:creationId xmlns:a16="http://schemas.microsoft.com/office/drawing/2014/main" id="{274EB5E7-4AD6-4205-9F0B-FC77AE87ECA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87" name="Straight Connector 1586">
                              <a:extLst>
                                <a:ext uri="{FF2B5EF4-FFF2-40B4-BE49-F238E27FC236}">
                                  <a16:creationId xmlns:a16="http://schemas.microsoft.com/office/drawing/2014/main" id="{1786F071-5130-451A-94A1-981A97F4A85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88" name="Rectangle 1587">
                              <a:extLst>
                                <a:ext uri="{FF2B5EF4-FFF2-40B4-BE49-F238E27FC236}">
                                  <a16:creationId xmlns:a16="http://schemas.microsoft.com/office/drawing/2014/main" id="{DF10ED27-8590-4E8A-9C29-D2ADBBDD5D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89" name="Rectangle 1588">
                              <a:extLst>
                                <a:ext uri="{FF2B5EF4-FFF2-40B4-BE49-F238E27FC236}">
                                  <a16:creationId xmlns:a16="http://schemas.microsoft.com/office/drawing/2014/main" id="{C3481592-A6B6-441C-AED8-BCD721F504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90" name="Rectangle 1589">
                              <a:extLst>
                                <a:ext uri="{FF2B5EF4-FFF2-40B4-BE49-F238E27FC236}">
                                  <a16:creationId xmlns:a16="http://schemas.microsoft.com/office/drawing/2014/main" id="{92C375FE-4FA6-400A-B077-36C1AF38E9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91" name="Rectangle 1590">
                              <a:extLst>
                                <a:ext uri="{FF2B5EF4-FFF2-40B4-BE49-F238E27FC236}">
                                  <a16:creationId xmlns:a16="http://schemas.microsoft.com/office/drawing/2014/main" id="{B006F465-4A70-4E54-8C88-BB49BB0BA1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92" name="Rectangle 1591">
                              <a:extLst>
                                <a:ext uri="{FF2B5EF4-FFF2-40B4-BE49-F238E27FC236}">
                                  <a16:creationId xmlns:a16="http://schemas.microsoft.com/office/drawing/2014/main" id="{E55E6160-F986-4183-B467-1FF23BD729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593" name="Straight Connector 1592">
                              <a:extLst>
                                <a:ext uri="{FF2B5EF4-FFF2-40B4-BE49-F238E27FC236}">
                                  <a16:creationId xmlns:a16="http://schemas.microsoft.com/office/drawing/2014/main" id="{69A7BC09-31DE-4E8C-BF5E-5BA41F699689}"/>
                                </a:ext>
                              </a:extLst>
                            </p:cNvPr>
                            <p:cNvCxnSpPr>
                              <a:stCxn id="1589" idx="1"/>
                              <a:endCxn id="1589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4" name="Straight Connector 1593">
                              <a:extLst>
                                <a:ext uri="{FF2B5EF4-FFF2-40B4-BE49-F238E27FC236}">
                                  <a16:creationId xmlns:a16="http://schemas.microsoft.com/office/drawing/2014/main" id="{E7127153-72A4-4969-9DB2-DCB87A73FF65}"/>
                                </a:ext>
                              </a:extLst>
                            </p:cNvPr>
                            <p:cNvCxnSpPr>
                              <a:cxnSpLocks/>
                              <a:stCxn id="1588" idx="3"/>
                              <a:endCxn id="1589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5" name="Straight Connector 1594">
                              <a:extLst>
                                <a:ext uri="{FF2B5EF4-FFF2-40B4-BE49-F238E27FC236}">
                                  <a16:creationId xmlns:a16="http://schemas.microsoft.com/office/drawing/2014/main" id="{3DF62C8F-9FF3-43B1-AE8E-93E557C16C9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6" name="Straight Connector 1595">
                              <a:extLst>
                                <a:ext uri="{FF2B5EF4-FFF2-40B4-BE49-F238E27FC236}">
                                  <a16:creationId xmlns:a16="http://schemas.microsoft.com/office/drawing/2014/main" id="{8864AD72-52CF-4FDF-8BDC-B35BCE9074F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7" name="Straight Connector 1596">
                              <a:extLst>
                                <a:ext uri="{FF2B5EF4-FFF2-40B4-BE49-F238E27FC236}">
                                  <a16:creationId xmlns:a16="http://schemas.microsoft.com/office/drawing/2014/main" id="{20A3E5A2-DCF9-43DB-877D-F041D168B97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98" name="Straight Connector 1597">
                              <a:extLst>
                                <a:ext uri="{FF2B5EF4-FFF2-40B4-BE49-F238E27FC236}">
                                  <a16:creationId xmlns:a16="http://schemas.microsoft.com/office/drawing/2014/main" id="{7980D009-FAF3-4825-B14D-1B9074341FF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99" name="Rectangle 1598">
                              <a:extLst>
                                <a:ext uri="{FF2B5EF4-FFF2-40B4-BE49-F238E27FC236}">
                                  <a16:creationId xmlns:a16="http://schemas.microsoft.com/office/drawing/2014/main" id="{3170BE20-7440-4FCE-BC1E-B45675A1A0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00" name="Rectangle 1599">
                              <a:extLst>
                                <a:ext uri="{FF2B5EF4-FFF2-40B4-BE49-F238E27FC236}">
                                  <a16:creationId xmlns:a16="http://schemas.microsoft.com/office/drawing/2014/main" id="{1F692F69-D4D6-41A8-90EF-4DEEE877EE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01" name="Rectangle 1600">
                              <a:extLst>
                                <a:ext uri="{FF2B5EF4-FFF2-40B4-BE49-F238E27FC236}">
                                  <a16:creationId xmlns:a16="http://schemas.microsoft.com/office/drawing/2014/main" id="{390C9C8A-1B89-42C9-B800-552F21F5A6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602" name="Rectangle 1601">
                              <a:extLst>
                                <a:ext uri="{FF2B5EF4-FFF2-40B4-BE49-F238E27FC236}">
                                  <a16:creationId xmlns:a16="http://schemas.microsoft.com/office/drawing/2014/main" id="{F93F2695-3AAA-4829-BE64-B20E591D7D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603" name="Straight Connector 1602">
                              <a:extLst>
                                <a:ext uri="{FF2B5EF4-FFF2-40B4-BE49-F238E27FC236}">
                                  <a16:creationId xmlns:a16="http://schemas.microsoft.com/office/drawing/2014/main" id="{5DE3F616-D38A-44E0-A1FD-19D6DD7CBBD1}"/>
                                </a:ext>
                              </a:extLst>
                            </p:cNvPr>
                            <p:cNvCxnSpPr>
                              <a:stCxn id="1599" idx="1"/>
                              <a:endCxn id="1599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4" name="Straight Connector 1603">
                              <a:extLst>
                                <a:ext uri="{FF2B5EF4-FFF2-40B4-BE49-F238E27FC236}">
                                  <a16:creationId xmlns:a16="http://schemas.microsoft.com/office/drawing/2014/main" id="{BD79A34B-3ED3-4A73-83F1-1B17B32AD34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5" name="Straight Connector 1604">
                              <a:extLst>
                                <a:ext uri="{FF2B5EF4-FFF2-40B4-BE49-F238E27FC236}">
                                  <a16:creationId xmlns:a16="http://schemas.microsoft.com/office/drawing/2014/main" id="{007504F7-93FB-416E-A5C2-6240FB5F6C8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6" name="Straight Connector 1605">
                              <a:extLst>
                                <a:ext uri="{FF2B5EF4-FFF2-40B4-BE49-F238E27FC236}">
                                  <a16:creationId xmlns:a16="http://schemas.microsoft.com/office/drawing/2014/main" id="{6C78793F-418A-4E96-8A15-9863522D52B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7" name="Straight Connector 1606">
                              <a:extLst>
                                <a:ext uri="{FF2B5EF4-FFF2-40B4-BE49-F238E27FC236}">
                                  <a16:creationId xmlns:a16="http://schemas.microsoft.com/office/drawing/2014/main" id="{24BA473E-8723-4402-9D07-EEB2D980F8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547" name="Group 1546">
                            <a:extLst>
                              <a:ext uri="{FF2B5EF4-FFF2-40B4-BE49-F238E27FC236}">
                                <a16:creationId xmlns:a16="http://schemas.microsoft.com/office/drawing/2014/main" id="{BAC8CBFB-4C2D-4606-82F3-E9FC9E84A9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548" name="Rectangle 1547">
                              <a:extLst>
                                <a:ext uri="{FF2B5EF4-FFF2-40B4-BE49-F238E27FC236}">
                                  <a16:creationId xmlns:a16="http://schemas.microsoft.com/office/drawing/2014/main" id="{764EC6D5-B06F-48DF-A113-8A062034ED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49" name="Rectangle 1548">
                              <a:extLst>
                                <a:ext uri="{FF2B5EF4-FFF2-40B4-BE49-F238E27FC236}">
                                  <a16:creationId xmlns:a16="http://schemas.microsoft.com/office/drawing/2014/main" id="{AA197551-35A9-4DB7-9A5C-A1C3FBD530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50" name="Rectangle 1549">
                              <a:extLst>
                                <a:ext uri="{FF2B5EF4-FFF2-40B4-BE49-F238E27FC236}">
                                  <a16:creationId xmlns:a16="http://schemas.microsoft.com/office/drawing/2014/main" id="{A1EC91C2-63EB-4105-BDEE-604FCDEA1D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51" name="Rectangle 1550">
                              <a:extLst>
                                <a:ext uri="{FF2B5EF4-FFF2-40B4-BE49-F238E27FC236}">
                                  <a16:creationId xmlns:a16="http://schemas.microsoft.com/office/drawing/2014/main" id="{E8B6CF66-DE13-4F43-A3DF-73F24DD393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52" name="Rectangle 1551">
                              <a:extLst>
                                <a:ext uri="{FF2B5EF4-FFF2-40B4-BE49-F238E27FC236}">
                                  <a16:creationId xmlns:a16="http://schemas.microsoft.com/office/drawing/2014/main" id="{7C282DD0-328E-4979-AA66-E01CC58D18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553" name="Straight Connector 1552">
                              <a:extLst>
                                <a:ext uri="{FF2B5EF4-FFF2-40B4-BE49-F238E27FC236}">
                                  <a16:creationId xmlns:a16="http://schemas.microsoft.com/office/drawing/2014/main" id="{0F9AF733-E85D-4AAC-9E16-730C62705DAB}"/>
                                </a:ext>
                              </a:extLst>
                            </p:cNvPr>
                            <p:cNvCxnSpPr>
                              <a:stCxn id="1549" idx="1"/>
                              <a:endCxn id="1549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4" name="Straight Connector 1553">
                              <a:extLst>
                                <a:ext uri="{FF2B5EF4-FFF2-40B4-BE49-F238E27FC236}">
                                  <a16:creationId xmlns:a16="http://schemas.microsoft.com/office/drawing/2014/main" id="{0013DEF4-B9A7-49FE-A275-AEDA51C4571D}"/>
                                </a:ext>
                              </a:extLst>
                            </p:cNvPr>
                            <p:cNvCxnSpPr>
                              <a:cxnSpLocks/>
                              <a:stCxn id="1548" idx="3"/>
                              <a:endCxn id="1549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5" name="Straight Connector 1554">
                              <a:extLst>
                                <a:ext uri="{FF2B5EF4-FFF2-40B4-BE49-F238E27FC236}">
                                  <a16:creationId xmlns:a16="http://schemas.microsoft.com/office/drawing/2014/main" id="{32FB77E5-4947-457A-9F70-53566370B56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6" name="Straight Connector 1555">
                              <a:extLst>
                                <a:ext uri="{FF2B5EF4-FFF2-40B4-BE49-F238E27FC236}">
                                  <a16:creationId xmlns:a16="http://schemas.microsoft.com/office/drawing/2014/main" id="{363B0209-5808-4810-9BDD-2C4C9259FF3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7" name="Straight Connector 1556">
                              <a:extLst>
                                <a:ext uri="{FF2B5EF4-FFF2-40B4-BE49-F238E27FC236}">
                                  <a16:creationId xmlns:a16="http://schemas.microsoft.com/office/drawing/2014/main" id="{E813DE5F-B7EE-404D-B903-D1FB05E8CC1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58" name="Rectangle 1557">
                              <a:extLst>
                                <a:ext uri="{FF2B5EF4-FFF2-40B4-BE49-F238E27FC236}">
                                  <a16:creationId xmlns:a16="http://schemas.microsoft.com/office/drawing/2014/main" id="{7823F7B3-B294-4674-B9DF-B99B814557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59" name="Rectangle 1558">
                              <a:extLst>
                                <a:ext uri="{FF2B5EF4-FFF2-40B4-BE49-F238E27FC236}">
                                  <a16:creationId xmlns:a16="http://schemas.microsoft.com/office/drawing/2014/main" id="{A79FF3E6-D4BC-4A79-8FA4-B11B703EC3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60" name="Rectangle 1559">
                              <a:extLst>
                                <a:ext uri="{FF2B5EF4-FFF2-40B4-BE49-F238E27FC236}">
                                  <a16:creationId xmlns:a16="http://schemas.microsoft.com/office/drawing/2014/main" id="{E5E2A3A9-FE04-4A7B-B33F-76C1101D90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61" name="Rectangle 1560">
                              <a:extLst>
                                <a:ext uri="{FF2B5EF4-FFF2-40B4-BE49-F238E27FC236}">
                                  <a16:creationId xmlns:a16="http://schemas.microsoft.com/office/drawing/2014/main" id="{9ED00B65-09D0-4ED0-9508-A751943DE8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62" name="Rectangle 1561">
                              <a:extLst>
                                <a:ext uri="{FF2B5EF4-FFF2-40B4-BE49-F238E27FC236}">
                                  <a16:creationId xmlns:a16="http://schemas.microsoft.com/office/drawing/2014/main" id="{2F95D9F7-B2AF-4A00-8880-CF318E0C16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563" name="Straight Connector 1562">
                              <a:extLst>
                                <a:ext uri="{FF2B5EF4-FFF2-40B4-BE49-F238E27FC236}">
                                  <a16:creationId xmlns:a16="http://schemas.microsoft.com/office/drawing/2014/main" id="{C11E91E0-9901-46F9-A32D-C41A047872BC}"/>
                                </a:ext>
                              </a:extLst>
                            </p:cNvPr>
                            <p:cNvCxnSpPr>
                              <a:stCxn id="1559" idx="1"/>
                              <a:endCxn id="1559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4" name="Straight Connector 1563">
                              <a:extLst>
                                <a:ext uri="{FF2B5EF4-FFF2-40B4-BE49-F238E27FC236}">
                                  <a16:creationId xmlns:a16="http://schemas.microsoft.com/office/drawing/2014/main" id="{C9A21319-A04F-4D21-8555-167D8845A96C}"/>
                                </a:ext>
                              </a:extLst>
                            </p:cNvPr>
                            <p:cNvCxnSpPr>
                              <a:cxnSpLocks/>
                              <a:stCxn id="1558" idx="3"/>
                              <a:endCxn id="1559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5" name="Straight Connector 1564">
                              <a:extLst>
                                <a:ext uri="{FF2B5EF4-FFF2-40B4-BE49-F238E27FC236}">
                                  <a16:creationId xmlns:a16="http://schemas.microsoft.com/office/drawing/2014/main" id="{8151C3BB-5D8A-44E6-BD36-D412D1FF985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6" name="Straight Connector 1565">
                              <a:extLst>
                                <a:ext uri="{FF2B5EF4-FFF2-40B4-BE49-F238E27FC236}">
                                  <a16:creationId xmlns:a16="http://schemas.microsoft.com/office/drawing/2014/main" id="{C2750E4B-9A7F-4565-A297-7D39A5CEB54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7" name="Straight Connector 1566">
                              <a:extLst>
                                <a:ext uri="{FF2B5EF4-FFF2-40B4-BE49-F238E27FC236}">
                                  <a16:creationId xmlns:a16="http://schemas.microsoft.com/office/drawing/2014/main" id="{687845C1-E40E-4E4E-9268-EA1C940DC92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8" name="Straight Connector 1567">
                              <a:extLst>
                                <a:ext uri="{FF2B5EF4-FFF2-40B4-BE49-F238E27FC236}">
                                  <a16:creationId xmlns:a16="http://schemas.microsoft.com/office/drawing/2014/main" id="{B75AE936-3F79-47E0-9A4F-349D98FF3E3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69" name="Rectangle 1568">
                              <a:extLst>
                                <a:ext uri="{FF2B5EF4-FFF2-40B4-BE49-F238E27FC236}">
                                  <a16:creationId xmlns:a16="http://schemas.microsoft.com/office/drawing/2014/main" id="{F2543BE1-ACB3-4355-A221-3462618CA8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70" name="Rectangle 1569">
                              <a:extLst>
                                <a:ext uri="{FF2B5EF4-FFF2-40B4-BE49-F238E27FC236}">
                                  <a16:creationId xmlns:a16="http://schemas.microsoft.com/office/drawing/2014/main" id="{F76CAAD8-BE7F-4FEE-9900-A67713BD29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71" name="Rectangle 1570">
                              <a:extLst>
                                <a:ext uri="{FF2B5EF4-FFF2-40B4-BE49-F238E27FC236}">
                                  <a16:creationId xmlns:a16="http://schemas.microsoft.com/office/drawing/2014/main" id="{537E4656-7ACD-4C2D-88EE-2DB4E01A03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572" name="Rectangle 1571">
                              <a:extLst>
                                <a:ext uri="{FF2B5EF4-FFF2-40B4-BE49-F238E27FC236}">
                                  <a16:creationId xmlns:a16="http://schemas.microsoft.com/office/drawing/2014/main" id="{4CE48E58-51A8-470F-B2C2-B6AA51F13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573" name="Straight Connector 1572">
                              <a:extLst>
                                <a:ext uri="{FF2B5EF4-FFF2-40B4-BE49-F238E27FC236}">
                                  <a16:creationId xmlns:a16="http://schemas.microsoft.com/office/drawing/2014/main" id="{A4B58A2A-7B3F-40C8-8249-18CC363988C1}"/>
                                </a:ext>
                              </a:extLst>
                            </p:cNvPr>
                            <p:cNvCxnSpPr>
                              <a:stCxn id="1569" idx="1"/>
                              <a:endCxn id="1569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4" name="Straight Connector 1573">
                              <a:extLst>
                                <a:ext uri="{FF2B5EF4-FFF2-40B4-BE49-F238E27FC236}">
                                  <a16:creationId xmlns:a16="http://schemas.microsoft.com/office/drawing/2014/main" id="{DBC83B2C-14C2-4AB3-B46A-2AA92DF110D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5" name="Straight Connector 1574">
                              <a:extLst>
                                <a:ext uri="{FF2B5EF4-FFF2-40B4-BE49-F238E27FC236}">
                                  <a16:creationId xmlns:a16="http://schemas.microsoft.com/office/drawing/2014/main" id="{874553C2-1B3E-4E13-BBB2-D9681B6C0F6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6" name="Straight Connector 1575">
                              <a:extLst>
                                <a:ext uri="{FF2B5EF4-FFF2-40B4-BE49-F238E27FC236}">
                                  <a16:creationId xmlns:a16="http://schemas.microsoft.com/office/drawing/2014/main" id="{F5E3FDAE-1F59-423F-BF3E-0BF19F8DA26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7" name="Straight Connector 1576">
                              <a:extLst>
                                <a:ext uri="{FF2B5EF4-FFF2-40B4-BE49-F238E27FC236}">
                                  <a16:creationId xmlns:a16="http://schemas.microsoft.com/office/drawing/2014/main" id="{F31AE471-B3DC-4DFA-99C0-00F4BB4E02C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cxnSp>
                    <p:nvCxnSpPr>
                      <p:cNvPr id="1519" name="Straight Connector 1518">
                        <a:extLst>
                          <a:ext uri="{FF2B5EF4-FFF2-40B4-BE49-F238E27FC236}">
                            <a16:creationId xmlns:a16="http://schemas.microsoft.com/office/drawing/2014/main" id="{661835CD-6988-409C-92F5-0D221F1EC20C}"/>
                          </a:ext>
                        </a:extLst>
                      </p:cNvPr>
                      <p:cNvCxnSpPr>
                        <a:cxnSpLocks/>
                        <a:stCxn id="1640" idx="2"/>
                        <a:endCxn id="1610" idx="0"/>
                      </p:cNvCxnSpPr>
                      <p:nvPr/>
                    </p:nvCxnSpPr>
                    <p:spPr>
                      <a:xfrm flipH="1">
                        <a:off x="4348934" y="152838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0" name="Straight Connector 1519">
                        <a:extLst>
                          <a:ext uri="{FF2B5EF4-FFF2-40B4-BE49-F238E27FC236}">
                            <a16:creationId xmlns:a16="http://schemas.microsoft.com/office/drawing/2014/main" id="{12F97178-8113-49A5-A3E9-6B664656DF2B}"/>
                          </a:ext>
                        </a:extLst>
                      </p:cNvPr>
                      <p:cNvCxnSpPr>
                        <a:cxnSpLocks/>
                        <a:stCxn id="1611" idx="2"/>
                      </p:cNvCxnSpPr>
                      <p:nvPr/>
                    </p:nvCxnSpPr>
                    <p:spPr>
                      <a:xfrm>
                        <a:off x="4608012" y="1796810"/>
                        <a:ext cx="646" cy="7078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1" name="Straight Connector 1520">
                        <a:extLst>
                          <a:ext uri="{FF2B5EF4-FFF2-40B4-BE49-F238E27FC236}">
                            <a16:creationId xmlns:a16="http://schemas.microsoft.com/office/drawing/2014/main" id="{8132FE21-72FB-4F26-A462-AFB8438E973F}"/>
                          </a:ext>
                        </a:extLst>
                      </p:cNvPr>
                      <p:cNvCxnSpPr>
                        <a:cxnSpLocks/>
                        <a:stCxn id="1579" idx="2"/>
                        <a:endCxn id="1549" idx="0"/>
                      </p:cNvCxnSpPr>
                      <p:nvPr/>
                    </p:nvCxnSpPr>
                    <p:spPr>
                      <a:xfrm flipH="1">
                        <a:off x="4603295" y="205933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2" name="Straight Connector 1521">
                        <a:extLst>
                          <a:ext uri="{FF2B5EF4-FFF2-40B4-BE49-F238E27FC236}">
                            <a16:creationId xmlns:a16="http://schemas.microsoft.com/office/drawing/2014/main" id="{7EB139BE-E2DE-43F1-8201-B73164BEC5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5454" y="206624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3" name="Straight Connector 1522">
                        <a:extLst>
                          <a:ext uri="{FF2B5EF4-FFF2-40B4-BE49-F238E27FC236}">
                            <a16:creationId xmlns:a16="http://schemas.microsoft.com/office/drawing/2014/main" id="{55DCDA04-F7F8-40DA-AEEF-D015233A9E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6866" y="15358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4" name="Straight Connector 1523">
                        <a:extLst>
                          <a:ext uri="{FF2B5EF4-FFF2-40B4-BE49-F238E27FC236}">
                            <a16:creationId xmlns:a16="http://schemas.microsoft.com/office/drawing/2014/main" id="{0B97DE56-0B01-4201-899D-24F4F45EBD35}"/>
                          </a:ext>
                        </a:extLst>
                      </p:cNvPr>
                      <p:cNvCxnSpPr>
                        <a:cxnSpLocks/>
                        <a:stCxn id="1614" idx="2"/>
                        <a:endCxn id="1582" idx="0"/>
                      </p:cNvCxnSpPr>
                      <p:nvPr/>
                    </p:nvCxnSpPr>
                    <p:spPr>
                      <a:xfrm flipH="1">
                        <a:off x="4864748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5" name="Straight Connector 1524">
                        <a:extLst>
                          <a:ext uri="{FF2B5EF4-FFF2-40B4-BE49-F238E27FC236}">
                            <a16:creationId xmlns:a16="http://schemas.microsoft.com/office/drawing/2014/main" id="{2A7B8C3E-85E6-4DD5-B6F7-B8A09009E3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2544" y="2052469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6" name="Straight Connector 1525">
                        <a:extLst>
                          <a:ext uri="{FF2B5EF4-FFF2-40B4-BE49-F238E27FC236}">
                            <a16:creationId xmlns:a16="http://schemas.microsoft.com/office/drawing/2014/main" id="{A5EB7537-0B77-424A-846A-6BD655E3477A}"/>
                          </a:ext>
                        </a:extLst>
                      </p:cNvPr>
                      <p:cNvCxnSpPr>
                        <a:cxnSpLocks/>
                        <a:stCxn id="1610" idx="2"/>
                        <a:endCxn id="1578" idx="0"/>
                      </p:cNvCxnSpPr>
                      <p:nvPr/>
                    </p:nvCxnSpPr>
                    <p:spPr>
                      <a:xfrm flipH="1">
                        <a:off x="4346589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7" name="Straight Connector 1526">
                        <a:extLst>
                          <a:ext uri="{FF2B5EF4-FFF2-40B4-BE49-F238E27FC236}">
                            <a16:creationId xmlns:a16="http://schemas.microsoft.com/office/drawing/2014/main" id="{E5BC1F22-DD1A-4BA4-AEBF-705A1DA41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6640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8" name="Straight Connector 1527">
                        <a:extLst>
                          <a:ext uri="{FF2B5EF4-FFF2-40B4-BE49-F238E27FC236}">
                            <a16:creationId xmlns:a16="http://schemas.microsoft.com/office/drawing/2014/main" id="{A1C5D3BB-F6FD-45E5-B6D5-B5361D455E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40328" y="153266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9" name="Straight Connector 1528">
                        <a:extLst>
                          <a:ext uri="{FF2B5EF4-FFF2-40B4-BE49-F238E27FC236}">
                            <a16:creationId xmlns:a16="http://schemas.microsoft.com/office/drawing/2014/main" id="{AA6866F6-9C2A-4D65-897D-D553B8B1F5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4705" y="15186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0" name="Straight Connector 1529">
                        <a:extLst>
                          <a:ext uri="{FF2B5EF4-FFF2-40B4-BE49-F238E27FC236}">
                            <a16:creationId xmlns:a16="http://schemas.microsoft.com/office/drawing/2014/main" id="{A77360D5-80A9-431B-A7D2-E5F26F0786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6774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1" name="Straight Connector 1530">
                        <a:extLst>
                          <a:ext uri="{FF2B5EF4-FFF2-40B4-BE49-F238E27FC236}">
                            <a16:creationId xmlns:a16="http://schemas.microsoft.com/office/drawing/2014/main" id="{97DD31DA-BFC7-4617-B271-627E57F211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205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2" name="Straight Connector 1531">
                        <a:extLst>
                          <a:ext uri="{FF2B5EF4-FFF2-40B4-BE49-F238E27FC236}">
                            <a16:creationId xmlns:a16="http://schemas.microsoft.com/office/drawing/2014/main" id="{580A7CD4-7060-42C7-BE45-99CC233E4E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405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3" name="Straight Connector 1532">
                        <a:extLst>
                          <a:ext uri="{FF2B5EF4-FFF2-40B4-BE49-F238E27FC236}">
                            <a16:creationId xmlns:a16="http://schemas.microsoft.com/office/drawing/2014/main" id="{2D1638D4-5CE7-4559-B507-8AB9873C74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768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4" name="Straight Connector 1533">
                        <a:extLst>
                          <a:ext uri="{FF2B5EF4-FFF2-40B4-BE49-F238E27FC236}">
                            <a16:creationId xmlns:a16="http://schemas.microsoft.com/office/drawing/2014/main" id="{83118E03-014B-4787-9B1E-B424D27EE80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3673" y="205870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5" name="Straight Connector 1534">
                        <a:extLst>
                          <a:ext uri="{FF2B5EF4-FFF2-40B4-BE49-F238E27FC236}">
                            <a16:creationId xmlns:a16="http://schemas.microsoft.com/office/drawing/2014/main" id="{81EBBDA2-A3DA-4532-83AD-B8E99C6A09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8034" y="179576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6" name="Straight Connector 1535">
                        <a:extLst>
                          <a:ext uri="{FF2B5EF4-FFF2-40B4-BE49-F238E27FC236}">
                            <a16:creationId xmlns:a16="http://schemas.microsoft.com/office/drawing/2014/main" id="{E1A1A0D2-E1E8-470A-9F7C-B72A49C572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566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7" name="Straight Connector 1536">
                        <a:extLst>
                          <a:ext uri="{FF2B5EF4-FFF2-40B4-BE49-F238E27FC236}">
                            <a16:creationId xmlns:a16="http://schemas.microsoft.com/office/drawing/2014/main" id="{1B7E309B-5190-4B08-A3EA-18BD8AD595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9660" y="153248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8" name="Straight Connector 1537">
                        <a:extLst>
                          <a:ext uri="{FF2B5EF4-FFF2-40B4-BE49-F238E27FC236}">
                            <a16:creationId xmlns:a16="http://schemas.microsoft.com/office/drawing/2014/main" id="{8B6DCCC1-FE40-4CE2-B7E1-7757E5575A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8594" y="153387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9" name="Straight Connector 1538">
                        <a:extLst>
                          <a:ext uri="{FF2B5EF4-FFF2-40B4-BE49-F238E27FC236}">
                            <a16:creationId xmlns:a16="http://schemas.microsoft.com/office/drawing/2014/main" id="{14EEF50A-BFA1-463B-96EC-39FA0F1EFF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5200" y="1788233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0" name="Straight Connector 1539">
                        <a:extLst>
                          <a:ext uri="{FF2B5EF4-FFF2-40B4-BE49-F238E27FC236}">
                            <a16:creationId xmlns:a16="http://schemas.microsoft.com/office/drawing/2014/main" id="{84CAABCC-3A6B-4F2F-B663-EC104F0B34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7572" y="20557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1" name="Straight Connector 1540">
                        <a:extLst>
                          <a:ext uri="{FF2B5EF4-FFF2-40B4-BE49-F238E27FC236}">
                            <a16:creationId xmlns:a16="http://schemas.microsoft.com/office/drawing/2014/main" id="{8570E87C-3913-4B31-A3A2-8542423439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48468" y="206115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2" name="Straight Connector 1541">
                        <a:extLst>
                          <a:ext uri="{FF2B5EF4-FFF2-40B4-BE49-F238E27FC236}">
                            <a16:creationId xmlns:a16="http://schemas.microsoft.com/office/drawing/2014/main" id="{DEB6EEB8-9839-42D6-AFDF-4BC03E6A4C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1300" y="180066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3" name="Straight Connector 1542">
                        <a:extLst>
                          <a:ext uri="{FF2B5EF4-FFF2-40B4-BE49-F238E27FC236}">
                            <a16:creationId xmlns:a16="http://schemas.microsoft.com/office/drawing/2014/main" id="{E31C8B73-891A-4D19-88E3-32C7F301B2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0840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89" name="Group 688">
                    <a:extLst>
                      <a:ext uri="{FF2B5EF4-FFF2-40B4-BE49-F238E27FC236}">
                        <a16:creationId xmlns:a16="http://schemas.microsoft.com/office/drawing/2014/main" id="{C0A7444A-FC1A-4059-8EF9-B196C58960FC}"/>
                      </a:ext>
                    </a:extLst>
                  </p:cNvPr>
                  <p:cNvGrpSpPr/>
                  <p:nvPr/>
                </p:nvGrpSpPr>
                <p:grpSpPr>
                  <a:xfrm>
                    <a:off x="4250769" y="2410932"/>
                    <a:ext cx="3585942" cy="984067"/>
                    <a:chOff x="4259308" y="1345507"/>
                    <a:chExt cx="3585942" cy="984067"/>
                  </a:xfrm>
                </p:grpSpPr>
                <p:cxnSp>
                  <p:nvCxnSpPr>
                    <p:cNvPr id="1332" name="Straight Connector 1331">
                      <a:extLst>
                        <a:ext uri="{FF2B5EF4-FFF2-40B4-BE49-F238E27FC236}">
                          <a16:creationId xmlns:a16="http://schemas.microsoft.com/office/drawing/2014/main" id="{27F36663-B5BD-4AD0-9808-D148591DC5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9623" y="153248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3" name="Straight Connector 1332">
                      <a:extLst>
                        <a:ext uri="{FF2B5EF4-FFF2-40B4-BE49-F238E27FC236}">
                          <a16:creationId xmlns:a16="http://schemas.microsoft.com/office/drawing/2014/main" id="{3A493CEA-1303-42FF-9B79-0BD99DB10F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8624" y="179115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4" name="Straight Connector 1333">
                      <a:extLst>
                        <a:ext uri="{FF2B5EF4-FFF2-40B4-BE49-F238E27FC236}">
                          <a16:creationId xmlns:a16="http://schemas.microsoft.com/office/drawing/2014/main" id="{CA73DF12-6DC3-4E8D-9476-A8C69C5601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7056" y="206071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5" name="Straight Connector 1334">
                      <a:extLst>
                        <a:ext uri="{FF2B5EF4-FFF2-40B4-BE49-F238E27FC236}">
                          <a16:creationId xmlns:a16="http://schemas.microsoft.com/office/drawing/2014/main" id="{1802467B-2DAB-4626-BB44-2624AFB4A7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936" y="180247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6" name="Straight Connector 1335">
                      <a:extLst>
                        <a:ext uri="{FF2B5EF4-FFF2-40B4-BE49-F238E27FC236}">
                          <a16:creationId xmlns:a16="http://schemas.microsoft.com/office/drawing/2014/main" id="{12D00232-448F-4715-9925-031763A2E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468" y="20552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7" name="Straight Connector 1336">
                      <a:extLst>
                        <a:ext uri="{FF2B5EF4-FFF2-40B4-BE49-F238E27FC236}">
                          <a16:creationId xmlns:a16="http://schemas.microsoft.com/office/drawing/2014/main" id="{CB584342-EA00-41B7-BC13-AA82EAA79A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72075" y="152838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8" name="Straight Connector 1337">
                      <a:extLst>
                        <a:ext uri="{FF2B5EF4-FFF2-40B4-BE49-F238E27FC236}">
                          <a16:creationId xmlns:a16="http://schemas.microsoft.com/office/drawing/2014/main" id="{8E862C74-0491-459D-AD47-7AACDE242D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32321" y="153270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9" name="Straight Connector 1338">
                      <a:extLst>
                        <a:ext uri="{FF2B5EF4-FFF2-40B4-BE49-F238E27FC236}">
                          <a16:creationId xmlns:a16="http://schemas.microsoft.com/office/drawing/2014/main" id="{C8E22CFF-9A17-4E76-BAFF-25DF02185B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735" y="17923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0" name="Straight Connector 1339">
                      <a:extLst>
                        <a:ext uri="{FF2B5EF4-FFF2-40B4-BE49-F238E27FC236}">
                          <a16:creationId xmlns:a16="http://schemas.microsoft.com/office/drawing/2014/main" id="{4CECAEE2-23E5-4BDC-BB9F-9005CE0CC0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672" y="205727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1" name="Straight Connector 1340">
                      <a:extLst>
                        <a:ext uri="{FF2B5EF4-FFF2-40B4-BE49-F238E27FC236}">
                          <a16:creationId xmlns:a16="http://schemas.microsoft.com/office/drawing/2014/main" id="{358A1A1E-4C0A-461B-BDDD-3B4D64EB4D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5419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2" name="Straight Connector 1341">
                      <a:extLst>
                        <a:ext uri="{FF2B5EF4-FFF2-40B4-BE49-F238E27FC236}">
                          <a16:creationId xmlns:a16="http://schemas.microsoft.com/office/drawing/2014/main" id="{6E7D0031-EDD6-4E18-B936-C868175700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6617" y="17960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3" name="Straight Connector 1342">
                      <a:extLst>
                        <a:ext uri="{FF2B5EF4-FFF2-40B4-BE49-F238E27FC236}">
                          <a16:creationId xmlns:a16="http://schemas.microsoft.com/office/drawing/2014/main" id="{69625065-2177-4CFE-844E-E34605B44A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6645" y="179731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4" name="Straight Connector 1343">
                      <a:extLst>
                        <a:ext uri="{FF2B5EF4-FFF2-40B4-BE49-F238E27FC236}">
                          <a16:creationId xmlns:a16="http://schemas.microsoft.com/office/drawing/2014/main" id="{7231BBC9-916B-4983-A74A-E918B1337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4075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5" name="Straight Connector 1344">
                      <a:extLst>
                        <a:ext uri="{FF2B5EF4-FFF2-40B4-BE49-F238E27FC236}">
                          <a16:creationId xmlns:a16="http://schemas.microsoft.com/office/drawing/2014/main" id="{F3B3C375-626A-4C8A-B20C-1CC2D510D7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8036" y="15274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6" name="Straight Connector 1345">
                      <a:extLst>
                        <a:ext uri="{FF2B5EF4-FFF2-40B4-BE49-F238E27FC236}">
                          <a16:creationId xmlns:a16="http://schemas.microsoft.com/office/drawing/2014/main" id="{E187DA4B-C933-4163-A6B8-4B1E3DCEAA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7791" y="152519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47" name="Group 1346">
                      <a:extLst>
                        <a:ext uri="{FF2B5EF4-FFF2-40B4-BE49-F238E27FC236}">
                          <a16:creationId xmlns:a16="http://schemas.microsoft.com/office/drawing/2014/main" id="{73E50F67-E745-4BBE-B500-5A14DBCDF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9308" y="1345507"/>
                      <a:ext cx="3585942" cy="984067"/>
                      <a:chOff x="4259308" y="1345507"/>
                      <a:chExt cx="3585942" cy="984067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384FF337-2098-4DE8-9C64-9CB3B2FD3E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9308" y="1345507"/>
                        <a:ext cx="3585942" cy="984067"/>
                        <a:chOff x="4277526" y="1345474"/>
                        <a:chExt cx="3585942" cy="984067"/>
                      </a:xfrm>
                    </p:grpSpPr>
                    <p:grpSp>
                      <p:nvGrpSpPr>
                        <p:cNvPr id="1376" name="Group 1375">
                          <a:extLst>
                            <a:ext uri="{FF2B5EF4-FFF2-40B4-BE49-F238E27FC236}">
                              <a16:creationId xmlns:a16="http://schemas.microsoft.com/office/drawing/2014/main" id="{6DA51520-0D19-4CCD-9A9E-30E0EED21B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243" y="134547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1440" name="Group 1439">
                            <a:extLst>
                              <a:ext uri="{FF2B5EF4-FFF2-40B4-BE49-F238E27FC236}">
                                <a16:creationId xmlns:a16="http://schemas.microsoft.com/office/drawing/2014/main" id="{F78A5505-572D-4884-814D-04E2B2FDD8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472" name="Rectangle 1471">
                              <a:extLst>
                                <a:ext uri="{FF2B5EF4-FFF2-40B4-BE49-F238E27FC236}">
                                  <a16:creationId xmlns:a16="http://schemas.microsoft.com/office/drawing/2014/main" id="{3DF2076E-678D-4CBD-9124-B19C7D8522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73" name="Rectangle 1472">
                              <a:extLst>
                                <a:ext uri="{FF2B5EF4-FFF2-40B4-BE49-F238E27FC236}">
                                  <a16:creationId xmlns:a16="http://schemas.microsoft.com/office/drawing/2014/main" id="{2A8D1506-4D28-410F-B183-16AA3AC944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74" name="Rectangle 1473">
                              <a:extLst>
                                <a:ext uri="{FF2B5EF4-FFF2-40B4-BE49-F238E27FC236}">
                                  <a16:creationId xmlns:a16="http://schemas.microsoft.com/office/drawing/2014/main" id="{54DEC0A8-EACD-4CD5-BB84-79BC239246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75" name="Rectangle 1474">
                              <a:extLst>
                                <a:ext uri="{FF2B5EF4-FFF2-40B4-BE49-F238E27FC236}">
                                  <a16:creationId xmlns:a16="http://schemas.microsoft.com/office/drawing/2014/main" id="{6C1FF908-5908-4A1C-98B2-CCC81C5027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76" name="Rectangle 1475">
                              <a:extLst>
                                <a:ext uri="{FF2B5EF4-FFF2-40B4-BE49-F238E27FC236}">
                                  <a16:creationId xmlns:a16="http://schemas.microsoft.com/office/drawing/2014/main" id="{0C214322-9690-48D0-93D8-7EF9F635F8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77" name="Straight Connector 1476">
                              <a:extLst>
                                <a:ext uri="{FF2B5EF4-FFF2-40B4-BE49-F238E27FC236}">
                                  <a16:creationId xmlns:a16="http://schemas.microsoft.com/office/drawing/2014/main" id="{98840A99-BD2B-4772-A159-1B66408D6197}"/>
                                </a:ext>
                              </a:extLst>
                            </p:cNvPr>
                            <p:cNvCxnSpPr>
                              <a:cxnSpLocks/>
                              <a:stCxn id="1473" idx="1"/>
                              <a:endCxn id="1473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8" name="Straight Connector 1477">
                              <a:extLst>
                                <a:ext uri="{FF2B5EF4-FFF2-40B4-BE49-F238E27FC236}">
                                  <a16:creationId xmlns:a16="http://schemas.microsoft.com/office/drawing/2014/main" id="{26C2915A-6F2D-4EAD-BF35-39A93825E88B}"/>
                                </a:ext>
                              </a:extLst>
                            </p:cNvPr>
                            <p:cNvCxnSpPr>
                              <a:cxnSpLocks/>
                              <a:stCxn id="1472" idx="3"/>
                              <a:endCxn id="1473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9" name="Straight Connector 1478">
                              <a:extLst>
                                <a:ext uri="{FF2B5EF4-FFF2-40B4-BE49-F238E27FC236}">
                                  <a16:creationId xmlns:a16="http://schemas.microsoft.com/office/drawing/2014/main" id="{52836C0E-386A-4F56-BCBC-D63224DDA86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80" name="Straight Connector 1479">
                              <a:extLst>
                                <a:ext uri="{FF2B5EF4-FFF2-40B4-BE49-F238E27FC236}">
                                  <a16:creationId xmlns:a16="http://schemas.microsoft.com/office/drawing/2014/main" id="{802DE4DC-07C9-43D1-BB9F-13A7E886BC3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81" name="Straight Connector 1480">
                              <a:extLst>
                                <a:ext uri="{FF2B5EF4-FFF2-40B4-BE49-F238E27FC236}">
                                  <a16:creationId xmlns:a16="http://schemas.microsoft.com/office/drawing/2014/main" id="{FEFEBDE7-7E1A-44B0-AAC8-45E8B64CF09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82" name="Rectangle 1481">
                              <a:extLst>
                                <a:ext uri="{FF2B5EF4-FFF2-40B4-BE49-F238E27FC236}">
                                  <a16:creationId xmlns:a16="http://schemas.microsoft.com/office/drawing/2014/main" id="{2BF4218E-D62E-4C04-84B0-B3E87A2CD7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83" name="Rectangle 1482">
                              <a:extLst>
                                <a:ext uri="{FF2B5EF4-FFF2-40B4-BE49-F238E27FC236}">
                                  <a16:creationId xmlns:a16="http://schemas.microsoft.com/office/drawing/2014/main" id="{E7E49260-8965-4143-98CE-1474AD670F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84" name="Rectangle 1483">
                              <a:extLst>
                                <a:ext uri="{FF2B5EF4-FFF2-40B4-BE49-F238E27FC236}">
                                  <a16:creationId xmlns:a16="http://schemas.microsoft.com/office/drawing/2014/main" id="{D542139F-EC92-41F3-B4FE-1FA0D1DD1C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85" name="Rectangle 1484">
                              <a:extLst>
                                <a:ext uri="{FF2B5EF4-FFF2-40B4-BE49-F238E27FC236}">
                                  <a16:creationId xmlns:a16="http://schemas.microsoft.com/office/drawing/2014/main" id="{72884083-3A7A-40A7-92B3-F97FCEFAAB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86" name="Rectangle 1485">
                              <a:extLst>
                                <a:ext uri="{FF2B5EF4-FFF2-40B4-BE49-F238E27FC236}">
                                  <a16:creationId xmlns:a16="http://schemas.microsoft.com/office/drawing/2014/main" id="{4A55708A-74BC-43B8-9EB7-4BCD90078D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87" name="Straight Connector 1486">
                              <a:extLst>
                                <a:ext uri="{FF2B5EF4-FFF2-40B4-BE49-F238E27FC236}">
                                  <a16:creationId xmlns:a16="http://schemas.microsoft.com/office/drawing/2014/main" id="{A21EBCEF-3997-410A-9645-07BD74AAB6B4}"/>
                                </a:ext>
                              </a:extLst>
                            </p:cNvPr>
                            <p:cNvCxnSpPr>
                              <a:stCxn id="1483" idx="1"/>
                              <a:endCxn id="1483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88" name="Straight Connector 1487">
                              <a:extLst>
                                <a:ext uri="{FF2B5EF4-FFF2-40B4-BE49-F238E27FC236}">
                                  <a16:creationId xmlns:a16="http://schemas.microsoft.com/office/drawing/2014/main" id="{21F199EA-894B-48BC-B14C-B6B9967D6BD3}"/>
                                </a:ext>
                              </a:extLst>
                            </p:cNvPr>
                            <p:cNvCxnSpPr>
                              <a:cxnSpLocks/>
                              <a:stCxn id="1482" idx="3"/>
                              <a:endCxn id="1483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89" name="Straight Connector 1488">
                              <a:extLst>
                                <a:ext uri="{FF2B5EF4-FFF2-40B4-BE49-F238E27FC236}">
                                  <a16:creationId xmlns:a16="http://schemas.microsoft.com/office/drawing/2014/main" id="{F50EE370-D9B1-4794-929A-08D4EFEB025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0" name="Straight Connector 1489">
                              <a:extLst>
                                <a:ext uri="{FF2B5EF4-FFF2-40B4-BE49-F238E27FC236}">
                                  <a16:creationId xmlns:a16="http://schemas.microsoft.com/office/drawing/2014/main" id="{21F779F1-7F8C-4560-ACEC-478AD8DB65A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1" name="Straight Connector 1490">
                              <a:extLst>
                                <a:ext uri="{FF2B5EF4-FFF2-40B4-BE49-F238E27FC236}">
                                  <a16:creationId xmlns:a16="http://schemas.microsoft.com/office/drawing/2014/main" id="{26D5B05B-5DB6-4A2E-AAD6-4CFD6B7FFB1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2" name="Straight Connector 1491">
                              <a:extLst>
                                <a:ext uri="{FF2B5EF4-FFF2-40B4-BE49-F238E27FC236}">
                                  <a16:creationId xmlns:a16="http://schemas.microsoft.com/office/drawing/2014/main" id="{ABF94789-C2CB-40AA-8EDA-806B4FFD32A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93" name="Rectangle 1492">
                              <a:extLst>
                                <a:ext uri="{FF2B5EF4-FFF2-40B4-BE49-F238E27FC236}">
                                  <a16:creationId xmlns:a16="http://schemas.microsoft.com/office/drawing/2014/main" id="{B9436915-9C3E-401C-8DCB-D53F5EF3CE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94" name="Rectangle 1493">
                              <a:extLst>
                                <a:ext uri="{FF2B5EF4-FFF2-40B4-BE49-F238E27FC236}">
                                  <a16:creationId xmlns:a16="http://schemas.microsoft.com/office/drawing/2014/main" id="{3FC9CC23-72F2-42AC-AFF0-B76F614BB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95" name="Rectangle 1494">
                              <a:extLst>
                                <a:ext uri="{FF2B5EF4-FFF2-40B4-BE49-F238E27FC236}">
                                  <a16:creationId xmlns:a16="http://schemas.microsoft.com/office/drawing/2014/main" id="{6B3A1D7F-BB8B-446B-914E-0A36038771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96" name="Rectangle 1495">
                              <a:extLst>
                                <a:ext uri="{FF2B5EF4-FFF2-40B4-BE49-F238E27FC236}">
                                  <a16:creationId xmlns:a16="http://schemas.microsoft.com/office/drawing/2014/main" id="{ECCEF556-F84E-4B50-9D18-FF4472CA6B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97" name="Straight Connector 1496">
                              <a:extLst>
                                <a:ext uri="{FF2B5EF4-FFF2-40B4-BE49-F238E27FC236}">
                                  <a16:creationId xmlns:a16="http://schemas.microsoft.com/office/drawing/2014/main" id="{76805CDF-E487-4A56-8D62-352DA46E4C9A}"/>
                                </a:ext>
                              </a:extLst>
                            </p:cNvPr>
                            <p:cNvCxnSpPr>
                              <a:stCxn id="1493" idx="1"/>
                              <a:endCxn id="1493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8" name="Straight Connector 1497">
                              <a:extLst>
                                <a:ext uri="{FF2B5EF4-FFF2-40B4-BE49-F238E27FC236}">
                                  <a16:creationId xmlns:a16="http://schemas.microsoft.com/office/drawing/2014/main" id="{3D30A769-4396-43B5-B4C4-C623EE95C9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9" name="Straight Connector 1498">
                              <a:extLst>
                                <a:ext uri="{FF2B5EF4-FFF2-40B4-BE49-F238E27FC236}">
                                  <a16:creationId xmlns:a16="http://schemas.microsoft.com/office/drawing/2014/main" id="{CCCE0D00-C662-4696-B727-4FE5631927D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00" name="Straight Connector 1499">
                              <a:extLst>
                                <a:ext uri="{FF2B5EF4-FFF2-40B4-BE49-F238E27FC236}">
                                  <a16:creationId xmlns:a16="http://schemas.microsoft.com/office/drawing/2014/main" id="{281AC769-2F51-40D5-94D9-D18B944EDE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01" name="Straight Connector 1500">
                              <a:extLst>
                                <a:ext uri="{FF2B5EF4-FFF2-40B4-BE49-F238E27FC236}">
                                  <a16:creationId xmlns:a16="http://schemas.microsoft.com/office/drawing/2014/main" id="{051CB30E-7EC6-499F-8FC9-BDA79D2AE1A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ED093F2A-9D2F-4B58-9F70-B486E9E561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442" name="Rectangle 1441">
                              <a:extLst>
                                <a:ext uri="{FF2B5EF4-FFF2-40B4-BE49-F238E27FC236}">
                                  <a16:creationId xmlns:a16="http://schemas.microsoft.com/office/drawing/2014/main" id="{506946ED-C36B-4E1E-A251-46E2F7D35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43" name="Rectangle 1442">
                              <a:extLst>
                                <a:ext uri="{FF2B5EF4-FFF2-40B4-BE49-F238E27FC236}">
                                  <a16:creationId xmlns:a16="http://schemas.microsoft.com/office/drawing/2014/main" id="{9ED0CC50-5807-4DCB-A17D-02B4112FF3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44" name="Rectangle 1443">
                              <a:extLst>
                                <a:ext uri="{FF2B5EF4-FFF2-40B4-BE49-F238E27FC236}">
                                  <a16:creationId xmlns:a16="http://schemas.microsoft.com/office/drawing/2014/main" id="{FE75D109-7D30-4B91-B149-252BDEBE58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45" name="Rectangle 1444">
                              <a:extLst>
                                <a:ext uri="{FF2B5EF4-FFF2-40B4-BE49-F238E27FC236}">
                                  <a16:creationId xmlns:a16="http://schemas.microsoft.com/office/drawing/2014/main" id="{73770F6F-A753-4618-A74D-8B95AB65E6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46" name="Rectangle 1445">
                              <a:extLst>
                                <a:ext uri="{FF2B5EF4-FFF2-40B4-BE49-F238E27FC236}">
                                  <a16:creationId xmlns:a16="http://schemas.microsoft.com/office/drawing/2014/main" id="{3CC2B28B-9643-4F69-B4BC-B5FDEEA7D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47" name="Straight Connector 1446">
                              <a:extLst>
                                <a:ext uri="{FF2B5EF4-FFF2-40B4-BE49-F238E27FC236}">
                                  <a16:creationId xmlns:a16="http://schemas.microsoft.com/office/drawing/2014/main" id="{525F3BD4-547D-4DE9-921E-31BE876FDE2C}"/>
                                </a:ext>
                              </a:extLst>
                            </p:cNvPr>
                            <p:cNvCxnSpPr>
                              <a:stCxn id="1443" idx="1"/>
                              <a:endCxn id="1443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8" name="Straight Connector 1447">
                              <a:extLst>
                                <a:ext uri="{FF2B5EF4-FFF2-40B4-BE49-F238E27FC236}">
                                  <a16:creationId xmlns:a16="http://schemas.microsoft.com/office/drawing/2014/main" id="{43A55B82-2AC8-4D9F-A65E-616A9CBB0889}"/>
                                </a:ext>
                              </a:extLst>
                            </p:cNvPr>
                            <p:cNvCxnSpPr>
                              <a:cxnSpLocks/>
                              <a:stCxn id="1442" idx="3"/>
                              <a:endCxn id="1443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9" name="Straight Connector 1448">
                              <a:extLst>
                                <a:ext uri="{FF2B5EF4-FFF2-40B4-BE49-F238E27FC236}">
                                  <a16:creationId xmlns:a16="http://schemas.microsoft.com/office/drawing/2014/main" id="{0D16D726-C9C3-4F1B-B7D4-8EA5EDA1D11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0" name="Straight Connector 1449">
                              <a:extLst>
                                <a:ext uri="{FF2B5EF4-FFF2-40B4-BE49-F238E27FC236}">
                                  <a16:creationId xmlns:a16="http://schemas.microsoft.com/office/drawing/2014/main" id="{7568D837-AE68-4A62-8D2F-55B7E0FBCC0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1" name="Straight Connector 1450">
                              <a:extLst>
                                <a:ext uri="{FF2B5EF4-FFF2-40B4-BE49-F238E27FC236}">
                                  <a16:creationId xmlns:a16="http://schemas.microsoft.com/office/drawing/2014/main" id="{9737EA3E-C86A-4321-814B-1125985502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52" name="Rectangle 1451">
                              <a:extLst>
                                <a:ext uri="{FF2B5EF4-FFF2-40B4-BE49-F238E27FC236}">
                                  <a16:creationId xmlns:a16="http://schemas.microsoft.com/office/drawing/2014/main" id="{EE7DBF4C-40C9-43D7-B8BE-D7038E8F14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53" name="Rectangle 1452">
                              <a:extLst>
                                <a:ext uri="{FF2B5EF4-FFF2-40B4-BE49-F238E27FC236}">
                                  <a16:creationId xmlns:a16="http://schemas.microsoft.com/office/drawing/2014/main" id="{01CE2FE3-686F-40F9-8FE8-F7B556D0E3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54" name="Rectangle 1453">
                              <a:extLst>
                                <a:ext uri="{FF2B5EF4-FFF2-40B4-BE49-F238E27FC236}">
                                  <a16:creationId xmlns:a16="http://schemas.microsoft.com/office/drawing/2014/main" id="{46510503-9E8A-4461-8404-06BCC1A65F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55" name="Rectangle 1454">
                              <a:extLst>
                                <a:ext uri="{FF2B5EF4-FFF2-40B4-BE49-F238E27FC236}">
                                  <a16:creationId xmlns:a16="http://schemas.microsoft.com/office/drawing/2014/main" id="{7D3AC13F-69DC-4984-A8B3-D0F5DD8AA7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56" name="Rectangle 1455">
                              <a:extLst>
                                <a:ext uri="{FF2B5EF4-FFF2-40B4-BE49-F238E27FC236}">
                                  <a16:creationId xmlns:a16="http://schemas.microsoft.com/office/drawing/2014/main" id="{E5ADDA69-1DE8-4FFD-844A-D2008D0DD7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57" name="Straight Connector 1456">
                              <a:extLst>
                                <a:ext uri="{FF2B5EF4-FFF2-40B4-BE49-F238E27FC236}">
                                  <a16:creationId xmlns:a16="http://schemas.microsoft.com/office/drawing/2014/main" id="{34CBD9A1-ED96-4B39-A95C-A7C7F1121EC6}"/>
                                </a:ext>
                              </a:extLst>
                            </p:cNvPr>
                            <p:cNvCxnSpPr>
                              <a:stCxn id="1453" idx="1"/>
                              <a:endCxn id="1453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8" name="Straight Connector 1457">
                              <a:extLst>
                                <a:ext uri="{FF2B5EF4-FFF2-40B4-BE49-F238E27FC236}">
                                  <a16:creationId xmlns:a16="http://schemas.microsoft.com/office/drawing/2014/main" id="{E4183D74-B866-4221-811E-86C3FE9207D8}"/>
                                </a:ext>
                              </a:extLst>
                            </p:cNvPr>
                            <p:cNvCxnSpPr>
                              <a:cxnSpLocks/>
                              <a:stCxn id="1452" idx="3"/>
                              <a:endCxn id="1453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9" name="Straight Connector 1458">
                              <a:extLst>
                                <a:ext uri="{FF2B5EF4-FFF2-40B4-BE49-F238E27FC236}">
                                  <a16:creationId xmlns:a16="http://schemas.microsoft.com/office/drawing/2014/main" id="{3F327CD6-22BE-499F-9E0D-774ED17562D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0" name="Straight Connector 1459">
                              <a:extLst>
                                <a:ext uri="{FF2B5EF4-FFF2-40B4-BE49-F238E27FC236}">
                                  <a16:creationId xmlns:a16="http://schemas.microsoft.com/office/drawing/2014/main" id="{87E88C81-2E8D-47CE-9F07-ED49B38CD27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1" name="Straight Connector 1460">
                              <a:extLst>
                                <a:ext uri="{FF2B5EF4-FFF2-40B4-BE49-F238E27FC236}">
                                  <a16:creationId xmlns:a16="http://schemas.microsoft.com/office/drawing/2014/main" id="{17A3517A-9C3F-4CBE-ACF0-FC295BF0A6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2" name="Straight Connector 1461">
                              <a:extLst>
                                <a:ext uri="{FF2B5EF4-FFF2-40B4-BE49-F238E27FC236}">
                                  <a16:creationId xmlns:a16="http://schemas.microsoft.com/office/drawing/2014/main" id="{31984C6E-6211-4B8A-A56F-2C24974EC65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63" name="Rectangle 1462">
                              <a:extLst>
                                <a:ext uri="{FF2B5EF4-FFF2-40B4-BE49-F238E27FC236}">
                                  <a16:creationId xmlns:a16="http://schemas.microsoft.com/office/drawing/2014/main" id="{00EFD28F-C305-47F6-9EAA-D45AD6653F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64" name="Rectangle 1463">
                              <a:extLst>
                                <a:ext uri="{FF2B5EF4-FFF2-40B4-BE49-F238E27FC236}">
                                  <a16:creationId xmlns:a16="http://schemas.microsoft.com/office/drawing/2014/main" id="{8DEDDEF7-7347-4CDE-A57F-B7623D26A0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65" name="Rectangle 1464">
                              <a:extLst>
                                <a:ext uri="{FF2B5EF4-FFF2-40B4-BE49-F238E27FC236}">
                                  <a16:creationId xmlns:a16="http://schemas.microsoft.com/office/drawing/2014/main" id="{D301CAEC-FD0B-461F-9064-0D532CC0DE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66" name="Rectangle 1465">
                              <a:extLst>
                                <a:ext uri="{FF2B5EF4-FFF2-40B4-BE49-F238E27FC236}">
                                  <a16:creationId xmlns:a16="http://schemas.microsoft.com/office/drawing/2014/main" id="{0EFCD369-4A06-43F8-9A3E-C06022653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467" name="Straight Connector 1466">
                              <a:extLst>
                                <a:ext uri="{FF2B5EF4-FFF2-40B4-BE49-F238E27FC236}">
                                  <a16:creationId xmlns:a16="http://schemas.microsoft.com/office/drawing/2014/main" id="{D23432B4-B229-4AF9-B74B-4DA56F9F5AFC}"/>
                                </a:ext>
                              </a:extLst>
                            </p:cNvPr>
                            <p:cNvCxnSpPr>
                              <a:stCxn id="1463" idx="1"/>
                              <a:endCxn id="1463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8" name="Straight Connector 1467">
                              <a:extLst>
                                <a:ext uri="{FF2B5EF4-FFF2-40B4-BE49-F238E27FC236}">
                                  <a16:creationId xmlns:a16="http://schemas.microsoft.com/office/drawing/2014/main" id="{80D38673-0F0F-40F7-8EE2-90A25F3C335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9" name="Straight Connector 1468">
                              <a:extLst>
                                <a:ext uri="{FF2B5EF4-FFF2-40B4-BE49-F238E27FC236}">
                                  <a16:creationId xmlns:a16="http://schemas.microsoft.com/office/drawing/2014/main" id="{1CBFF73D-3037-4E50-BECD-0A7AD522450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0" name="Straight Connector 1469">
                              <a:extLst>
                                <a:ext uri="{FF2B5EF4-FFF2-40B4-BE49-F238E27FC236}">
                                  <a16:creationId xmlns:a16="http://schemas.microsoft.com/office/drawing/2014/main" id="{2055E983-AAEC-4517-A691-6AF8975545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1" name="Straight Connector 1470">
                              <a:extLst>
                                <a:ext uri="{FF2B5EF4-FFF2-40B4-BE49-F238E27FC236}">
                                  <a16:creationId xmlns:a16="http://schemas.microsoft.com/office/drawing/2014/main" id="{8296FBDB-DA0C-4030-B550-C32D4F9D11B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1377" name="Group 1376">
                          <a:extLst>
                            <a:ext uri="{FF2B5EF4-FFF2-40B4-BE49-F238E27FC236}">
                              <a16:creationId xmlns:a16="http://schemas.microsoft.com/office/drawing/2014/main" id="{3A2356F2-D39F-4849-A87F-1EF5E75C5F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77526" y="187642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1378" name="Group 1377">
                            <a:extLst>
                              <a:ext uri="{FF2B5EF4-FFF2-40B4-BE49-F238E27FC236}">
                                <a16:creationId xmlns:a16="http://schemas.microsoft.com/office/drawing/2014/main" id="{F90DF48B-9F3B-42DC-9FD5-404E225D18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410" name="Rectangle 1409">
                              <a:extLst>
                                <a:ext uri="{FF2B5EF4-FFF2-40B4-BE49-F238E27FC236}">
                                  <a16:creationId xmlns:a16="http://schemas.microsoft.com/office/drawing/2014/main" id="{530678DF-3F60-4D21-83A6-1F6447ACF7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11" name="Rectangle 1410">
                              <a:extLst>
                                <a:ext uri="{FF2B5EF4-FFF2-40B4-BE49-F238E27FC236}">
                                  <a16:creationId xmlns:a16="http://schemas.microsoft.com/office/drawing/2014/main" id="{A5E4E6A0-AF23-408A-93CD-9BBAC9B572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12" name="Rectangle 1411">
                              <a:extLst>
                                <a:ext uri="{FF2B5EF4-FFF2-40B4-BE49-F238E27FC236}">
                                  <a16:creationId xmlns:a16="http://schemas.microsoft.com/office/drawing/2014/main" id="{1CA879ED-D332-4464-823C-9B3132B83E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13" name="Rectangle 1412">
                              <a:extLst>
                                <a:ext uri="{FF2B5EF4-FFF2-40B4-BE49-F238E27FC236}">
                                  <a16:creationId xmlns:a16="http://schemas.microsoft.com/office/drawing/2014/main" id="{B5E9E499-BE45-4843-8061-337CC40F72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14" name="Rectangle 1413">
                              <a:extLst>
                                <a:ext uri="{FF2B5EF4-FFF2-40B4-BE49-F238E27FC236}">
                                  <a16:creationId xmlns:a16="http://schemas.microsoft.com/office/drawing/2014/main" id="{97D54126-4848-41BC-96EE-CE15DF96A3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15" name="Straight Connector 1414">
                              <a:extLst>
                                <a:ext uri="{FF2B5EF4-FFF2-40B4-BE49-F238E27FC236}">
                                  <a16:creationId xmlns:a16="http://schemas.microsoft.com/office/drawing/2014/main" id="{92889268-E8B6-4859-8573-6C93947B0CB5}"/>
                                </a:ext>
                              </a:extLst>
                            </p:cNvPr>
                            <p:cNvCxnSpPr>
                              <a:stCxn id="1411" idx="1"/>
                              <a:endCxn id="1411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6" name="Straight Connector 1415">
                              <a:extLst>
                                <a:ext uri="{FF2B5EF4-FFF2-40B4-BE49-F238E27FC236}">
                                  <a16:creationId xmlns:a16="http://schemas.microsoft.com/office/drawing/2014/main" id="{C71A49EA-3138-42E0-8778-A7B31A72299D}"/>
                                </a:ext>
                              </a:extLst>
                            </p:cNvPr>
                            <p:cNvCxnSpPr>
                              <a:cxnSpLocks/>
                              <a:stCxn id="1410" idx="3"/>
                              <a:endCxn id="1411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7" name="Straight Connector 1416">
                              <a:extLst>
                                <a:ext uri="{FF2B5EF4-FFF2-40B4-BE49-F238E27FC236}">
                                  <a16:creationId xmlns:a16="http://schemas.microsoft.com/office/drawing/2014/main" id="{3D824632-72EE-47B7-B3A5-A90ABC21B92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8" name="Straight Connector 1417">
                              <a:extLst>
                                <a:ext uri="{FF2B5EF4-FFF2-40B4-BE49-F238E27FC236}">
                                  <a16:creationId xmlns:a16="http://schemas.microsoft.com/office/drawing/2014/main" id="{D5D21DBB-6397-4D0D-9791-F186F850A2E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9" name="Straight Connector 1418">
                              <a:extLst>
                                <a:ext uri="{FF2B5EF4-FFF2-40B4-BE49-F238E27FC236}">
                                  <a16:creationId xmlns:a16="http://schemas.microsoft.com/office/drawing/2014/main" id="{FA16B59D-C59B-4A6F-B868-A9E3D13F752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20" name="Rectangle 1419">
                              <a:extLst>
                                <a:ext uri="{FF2B5EF4-FFF2-40B4-BE49-F238E27FC236}">
                                  <a16:creationId xmlns:a16="http://schemas.microsoft.com/office/drawing/2014/main" id="{F3FE3FB7-E11D-4BFB-A652-F38669643C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21" name="Rectangle 1420">
                              <a:extLst>
                                <a:ext uri="{FF2B5EF4-FFF2-40B4-BE49-F238E27FC236}">
                                  <a16:creationId xmlns:a16="http://schemas.microsoft.com/office/drawing/2014/main" id="{C4683E7E-652C-468E-AF45-07721AEE37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22" name="Rectangle 1421">
                              <a:extLst>
                                <a:ext uri="{FF2B5EF4-FFF2-40B4-BE49-F238E27FC236}">
                                  <a16:creationId xmlns:a16="http://schemas.microsoft.com/office/drawing/2014/main" id="{255801AE-2F32-42D4-83F4-FC4123D206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23" name="Rectangle 1422">
                              <a:extLst>
                                <a:ext uri="{FF2B5EF4-FFF2-40B4-BE49-F238E27FC236}">
                                  <a16:creationId xmlns:a16="http://schemas.microsoft.com/office/drawing/2014/main" id="{89D8224F-DC45-4D77-BBF2-F765AB101C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24" name="Rectangle 1423">
                              <a:extLst>
                                <a:ext uri="{FF2B5EF4-FFF2-40B4-BE49-F238E27FC236}">
                                  <a16:creationId xmlns:a16="http://schemas.microsoft.com/office/drawing/2014/main" id="{7A5C5671-CB7A-4F6C-937A-28643C410C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25" name="Straight Connector 1424">
                              <a:extLst>
                                <a:ext uri="{FF2B5EF4-FFF2-40B4-BE49-F238E27FC236}">
                                  <a16:creationId xmlns:a16="http://schemas.microsoft.com/office/drawing/2014/main" id="{EC87AA2E-3046-4616-8F4D-8BE5816B8034}"/>
                                </a:ext>
                              </a:extLst>
                            </p:cNvPr>
                            <p:cNvCxnSpPr>
                              <a:stCxn id="1421" idx="1"/>
                              <a:endCxn id="1421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26" name="Straight Connector 1425">
                              <a:extLst>
                                <a:ext uri="{FF2B5EF4-FFF2-40B4-BE49-F238E27FC236}">
                                  <a16:creationId xmlns:a16="http://schemas.microsoft.com/office/drawing/2014/main" id="{0A7272AB-0186-4F6B-8025-8553A0C323D1}"/>
                                </a:ext>
                              </a:extLst>
                            </p:cNvPr>
                            <p:cNvCxnSpPr>
                              <a:cxnSpLocks/>
                              <a:stCxn id="1420" idx="3"/>
                              <a:endCxn id="1421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27" name="Straight Connector 1426">
                              <a:extLst>
                                <a:ext uri="{FF2B5EF4-FFF2-40B4-BE49-F238E27FC236}">
                                  <a16:creationId xmlns:a16="http://schemas.microsoft.com/office/drawing/2014/main" id="{249F37CD-0165-4BC3-8590-CA9F0D18FA5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28" name="Straight Connector 1427">
                              <a:extLst>
                                <a:ext uri="{FF2B5EF4-FFF2-40B4-BE49-F238E27FC236}">
                                  <a16:creationId xmlns:a16="http://schemas.microsoft.com/office/drawing/2014/main" id="{17C70CC4-E7FF-429E-88F0-62079E2ECC8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29" name="Straight Connector 1428">
                              <a:extLst>
                                <a:ext uri="{FF2B5EF4-FFF2-40B4-BE49-F238E27FC236}">
                                  <a16:creationId xmlns:a16="http://schemas.microsoft.com/office/drawing/2014/main" id="{0EAF864E-350C-476B-9FCB-EF71DA3C53C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0" name="Straight Connector 1429">
                              <a:extLst>
                                <a:ext uri="{FF2B5EF4-FFF2-40B4-BE49-F238E27FC236}">
                                  <a16:creationId xmlns:a16="http://schemas.microsoft.com/office/drawing/2014/main" id="{F97DA8B2-9596-4B66-8A7F-3B1D59C050B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31" name="Rectangle 1430">
                              <a:extLst>
                                <a:ext uri="{FF2B5EF4-FFF2-40B4-BE49-F238E27FC236}">
                                  <a16:creationId xmlns:a16="http://schemas.microsoft.com/office/drawing/2014/main" id="{7D341C83-3AA9-4806-A6F3-58DFD1524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32" name="Rectangle 1431">
                              <a:extLst>
                                <a:ext uri="{FF2B5EF4-FFF2-40B4-BE49-F238E27FC236}">
                                  <a16:creationId xmlns:a16="http://schemas.microsoft.com/office/drawing/2014/main" id="{8627CA3F-F4D4-4BD3-9393-E228837D14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33" name="Rectangle 1432">
                              <a:extLst>
                                <a:ext uri="{FF2B5EF4-FFF2-40B4-BE49-F238E27FC236}">
                                  <a16:creationId xmlns:a16="http://schemas.microsoft.com/office/drawing/2014/main" id="{0975C87E-1DC8-4A02-9C68-A5EE2A0CA2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34" name="Rectangle 1433">
                              <a:extLst>
                                <a:ext uri="{FF2B5EF4-FFF2-40B4-BE49-F238E27FC236}">
                                  <a16:creationId xmlns:a16="http://schemas.microsoft.com/office/drawing/2014/main" id="{9343B0A3-79F3-4F2B-AE06-0E3BDE497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435" name="Straight Connector 1434">
                              <a:extLst>
                                <a:ext uri="{FF2B5EF4-FFF2-40B4-BE49-F238E27FC236}">
                                  <a16:creationId xmlns:a16="http://schemas.microsoft.com/office/drawing/2014/main" id="{02579421-D95C-4E48-AFBC-9DD0878E7114}"/>
                                </a:ext>
                              </a:extLst>
                            </p:cNvPr>
                            <p:cNvCxnSpPr>
                              <a:stCxn id="1431" idx="1"/>
                              <a:endCxn id="1431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6" name="Straight Connector 1435">
                              <a:extLst>
                                <a:ext uri="{FF2B5EF4-FFF2-40B4-BE49-F238E27FC236}">
                                  <a16:creationId xmlns:a16="http://schemas.microsoft.com/office/drawing/2014/main" id="{FB034261-931B-45ED-B6BA-20A198CF4C6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7" name="Straight Connector 1436">
                              <a:extLst>
                                <a:ext uri="{FF2B5EF4-FFF2-40B4-BE49-F238E27FC236}">
                                  <a16:creationId xmlns:a16="http://schemas.microsoft.com/office/drawing/2014/main" id="{BC06CBD8-4479-44C5-84F5-D3F4AAC44DA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8" name="Straight Connector 1437">
                              <a:extLst>
                                <a:ext uri="{FF2B5EF4-FFF2-40B4-BE49-F238E27FC236}">
                                  <a16:creationId xmlns:a16="http://schemas.microsoft.com/office/drawing/2014/main" id="{46AA6507-B0F2-4E17-9BEF-4AFE90F7EB4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9" name="Straight Connector 1438">
                              <a:extLst>
                                <a:ext uri="{FF2B5EF4-FFF2-40B4-BE49-F238E27FC236}">
                                  <a16:creationId xmlns:a16="http://schemas.microsoft.com/office/drawing/2014/main" id="{9149CC33-21FB-48A7-A4A3-3A2491F4792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379" name="Group 1378">
                            <a:extLst>
                              <a:ext uri="{FF2B5EF4-FFF2-40B4-BE49-F238E27FC236}">
                                <a16:creationId xmlns:a16="http://schemas.microsoft.com/office/drawing/2014/main" id="{854E6E6C-00F7-4FF1-96AB-BB4ED6DFBE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380" name="Rectangle 1379">
                              <a:extLst>
                                <a:ext uri="{FF2B5EF4-FFF2-40B4-BE49-F238E27FC236}">
                                  <a16:creationId xmlns:a16="http://schemas.microsoft.com/office/drawing/2014/main" id="{713F3125-2E48-4612-8614-F62817DD9D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81" name="Rectangle 1380">
                              <a:extLst>
                                <a:ext uri="{FF2B5EF4-FFF2-40B4-BE49-F238E27FC236}">
                                  <a16:creationId xmlns:a16="http://schemas.microsoft.com/office/drawing/2014/main" id="{7E57FFBA-EBE6-4862-BB9C-8037C22546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82" name="Rectangle 1381">
                              <a:extLst>
                                <a:ext uri="{FF2B5EF4-FFF2-40B4-BE49-F238E27FC236}">
                                  <a16:creationId xmlns:a16="http://schemas.microsoft.com/office/drawing/2014/main" id="{58C1C033-7B5A-48AE-846E-F4C087D180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83" name="Rectangle 1382">
                              <a:extLst>
                                <a:ext uri="{FF2B5EF4-FFF2-40B4-BE49-F238E27FC236}">
                                  <a16:creationId xmlns:a16="http://schemas.microsoft.com/office/drawing/2014/main" id="{D73D7411-FB7C-4A98-923B-FECD70E3B1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84" name="Rectangle 1383">
                              <a:extLst>
                                <a:ext uri="{FF2B5EF4-FFF2-40B4-BE49-F238E27FC236}">
                                  <a16:creationId xmlns:a16="http://schemas.microsoft.com/office/drawing/2014/main" id="{AFFD8F49-54C5-44A7-9D5B-A0017871D9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85" name="Straight Connector 1384">
                              <a:extLst>
                                <a:ext uri="{FF2B5EF4-FFF2-40B4-BE49-F238E27FC236}">
                                  <a16:creationId xmlns:a16="http://schemas.microsoft.com/office/drawing/2014/main" id="{AB1CECC1-7DFC-427F-9ED9-612E124194F7}"/>
                                </a:ext>
                              </a:extLst>
                            </p:cNvPr>
                            <p:cNvCxnSpPr>
                              <a:stCxn id="1381" idx="1"/>
                              <a:endCxn id="1381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6" name="Straight Connector 1385">
                              <a:extLst>
                                <a:ext uri="{FF2B5EF4-FFF2-40B4-BE49-F238E27FC236}">
                                  <a16:creationId xmlns:a16="http://schemas.microsoft.com/office/drawing/2014/main" id="{D8A84986-83D6-41C5-8953-279B9A6A92AF}"/>
                                </a:ext>
                              </a:extLst>
                            </p:cNvPr>
                            <p:cNvCxnSpPr>
                              <a:cxnSpLocks/>
                              <a:stCxn id="1380" idx="3"/>
                              <a:endCxn id="1381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7" name="Straight Connector 1386">
                              <a:extLst>
                                <a:ext uri="{FF2B5EF4-FFF2-40B4-BE49-F238E27FC236}">
                                  <a16:creationId xmlns:a16="http://schemas.microsoft.com/office/drawing/2014/main" id="{A586CBBB-D1EE-43CB-8B57-D4C3D6DD2DA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8" name="Straight Connector 1387">
                              <a:extLst>
                                <a:ext uri="{FF2B5EF4-FFF2-40B4-BE49-F238E27FC236}">
                                  <a16:creationId xmlns:a16="http://schemas.microsoft.com/office/drawing/2014/main" id="{8F07BA54-996D-4626-BA7D-3322B6AB445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9" name="Straight Connector 1388">
                              <a:extLst>
                                <a:ext uri="{FF2B5EF4-FFF2-40B4-BE49-F238E27FC236}">
                                  <a16:creationId xmlns:a16="http://schemas.microsoft.com/office/drawing/2014/main" id="{C9458FCC-7E2E-44C8-B175-8B220E780CA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90" name="Rectangle 1389">
                              <a:extLst>
                                <a:ext uri="{FF2B5EF4-FFF2-40B4-BE49-F238E27FC236}">
                                  <a16:creationId xmlns:a16="http://schemas.microsoft.com/office/drawing/2014/main" id="{6AD53FEA-1B2C-43B7-B335-1FD2F24C4C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91" name="Rectangle 1390">
                              <a:extLst>
                                <a:ext uri="{FF2B5EF4-FFF2-40B4-BE49-F238E27FC236}">
                                  <a16:creationId xmlns:a16="http://schemas.microsoft.com/office/drawing/2014/main" id="{83100A1B-776B-4201-972B-2CE9211750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92" name="Rectangle 1391">
                              <a:extLst>
                                <a:ext uri="{FF2B5EF4-FFF2-40B4-BE49-F238E27FC236}">
                                  <a16:creationId xmlns:a16="http://schemas.microsoft.com/office/drawing/2014/main" id="{E4C08345-DDD8-4A6E-9323-0D2B6ED6F4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93" name="Rectangle 1392">
                              <a:extLst>
                                <a:ext uri="{FF2B5EF4-FFF2-40B4-BE49-F238E27FC236}">
                                  <a16:creationId xmlns:a16="http://schemas.microsoft.com/office/drawing/2014/main" id="{021EE9F6-4880-40BE-BC1A-4CCB7E5887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94" name="Rectangle 1393">
                              <a:extLst>
                                <a:ext uri="{FF2B5EF4-FFF2-40B4-BE49-F238E27FC236}">
                                  <a16:creationId xmlns:a16="http://schemas.microsoft.com/office/drawing/2014/main" id="{CC1485A6-EE65-407C-B46E-410A1A9005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95" name="Straight Connector 1394">
                              <a:extLst>
                                <a:ext uri="{FF2B5EF4-FFF2-40B4-BE49-F238E27FC236}">
                                  <a16:creationId xmlns:a16="http://schemas.microsoft.com/office/drawing/2014/main" id="{8804D8BA-3007-4137-8C7C-FAF3540D3E6D}"/>
                                </a:ext>
                              </a:extLst>
                            </p:cNvPr>
                            <p:cNvCxnSpPr>
                              <a:stCxn id="1391" idx="1"/>
                              <a:endCxn id="1391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6" name="Straight Connector 1395">
                              <a:extLst>
                                <a:ext uri="{FF2B5EF4-FFF2-40B4-BE49-F238E27FC236}">
                                  <a16:creationId xmlns:a16="http://schemas.microsoft.com/office/drawing/2014/main" id="{9BFBC72B-5BEF-4971-9B89-F63627BB1722}"/>
                                </a:ext>
                              </a:extLst>
                            </p:cNvPr>
                            <p:cNvCxnSpPr>
                              <a:cxnSpLocks/>
                              <a:stCxn id="1390" idx="3"/>
                              <a:endCxn id="1391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7" name="Straight Connector 1396">
                              <a:extLst>
                                <a:ext uri="{FF2B5EF4-FFF2-40B4-BE49-F238E27FC236}">
                                  <a16:creationId xmlns:a16="http://schemas.microsoft.com/office/drawing/2014/main" id="{F8CFF7DC-B014-430F-9125-CD8568C8B5F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8" name="Straight Connector 1397">
                              <a:extLst>
                                <a:ext uri="{FF2B5EF4-FFF2-40B4-BE49-F238E27FC236}">
                                  <a16:creationId xmlns:a16="http://schemas.microsoft.com/office/drawing/2014/main" id="{A6953927-990B-4312-A686-E8AD5B1EE31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9" name="Straight Connector 1398">
                              <a:extLst>
                                <a:ext uri="{FF2B5EF4-FFF2-40B4-BE49-F238E27FC236}">
                                  <a16:creationId xmlns:a16="http://schemas.microsoft.com/office/drawing/2014/main" id="{037DF52E-4AD2-47DF-BB57-51D16FF97C3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0" name="Straight Connector 1399">
                              <a:extLst>
                                <a:ext uri="{FF2B5EF4-FFF2-40B4-BE49-F238E27FC236}">
                                  <a16:creationId xmlns:a16="http://schemas.microsoft.com/office/drawing/2014/main" id="{A2CB72E2-D93F-44DC-B547-867E2FCC369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01" name="Rectangle 1400">
                              <a:extLst>
                                <a:ext uri="{FF2B5EF4-FFF2-40B4-BE49-F238E27FC236}">
                                  <a16:creationId xmlns:a16="http://schemas.microsoft.com/office/drawing/2014/main" id="{BF3AD0A3-0694-485A-BC51-F4C1941660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02" name="Rectangle 1401">
                              <a:extLst>
                                <a:ext uri="{FF2B5EF4-FFF2-40B4-BE49-F238E27FC236}">
                                  <a16:creationId xmlns:a16="http://schemas.microsoft.com/office/drawing/2014/main" id="{3D1E0BA5-8174-4BC7-AF06-E0D82D4B3A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03" name="Rectangle 1402">
                              <a:extLst>
                                <a:ext uri="{FF2B5EF4-FFF2-40B4-BE49-F238E27FC236}">
                                  <a16:creationId xmlns:a16="http://schemas.microsoft.com/office/drawing/2014/main" id="{76948B41-C103-433E-8CAC-4E7D8CA55A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04" name="Rectangle 1403">
                              <a:extLst>
                                <a:ext uri="{FF2B5EF4-FFF2-40B4-BE49-F238E27FC236}">
                                  <a16:creationId xmlns:a16="http://schemas.microsoft.com/office/drawing/2014/main" id="{29B87666-0990-4A43-98B3-BF100E334D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405" name="Straight Connector 1404">
                              <a:extLst>
                                <a:ext uri="{FF2B5EF4-FFF2-40B4-BE49-F238E27FC236}">
                                  <a16:creationId xmlns:a16="http://schemas.microsoft.com/office/drawing/2014/main" id="{4B88EE33-9D95-4CE4-A1AE-5F8E6CF68367}"/>
                                </a:ext>
                              </a:extLst>
                            </p:cNvPr>
                            <p:cNvCxnSpPr>
                              <a:stCxn id="1401" idx="1"/>
                              <a:endCxn id="1401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6" name="Straight Connector 1405">
                              <a:extLst>
                                <a:ext uri="{FF2B5EF4-FFF2-40B4-BE49-F238E27FC236}">
                                  <a16:creationId xmlns:a16="http://schemas.microsoft.com/office/drawing/2014/main" id="{265DF991-5B38-40E4-B12A-5E85F5AB129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7" name="Straight Connector 1406">
                              <a:extLst>
                                <a:ext uri="{FF2B5EF4-FFF2-40B4-BE49-F238E27FC236}">
                                  <a16:creationId xmlns:a16="http://schemas.microsoft.com/office/drawing/2014/main" id="{3C211E93-EBA8-4930-AB53-875C8482D08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8" name="Straight Connector 1407">
                              <a:extLst>
                                <a:ext uri="{FF2B5EF4-FFF2-40B4-BE49-F238E27FC236}">
                                  <a16:creationId xmlns:a16="http://schemas.microsoft.com/office/drawing/2014/main" id="{37555F17-A7BD-48BB-B3F0-5CF21A7E7A5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9" name="Straight Connector 1408">
                              <a:extLst>
                                <a:ext uri="{FF2B5EF4-FFF2-40B4-BE49-F238E27FC236}">
                                  <a16:creationId xmlns:a16="http://schemas.microsoft.com/office/drawing/2014/main" id="{5AD6FE23-90E9-47C7-BA6F-BD66C27952F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cxnSp>
                    <p:nvCxnSpPr>
                      <p:cNvPr id="1349" name="Straight Connector 1348">
                        <a:extLst>
                          <a:ext uri="{FF2B5EF4-FFF2-40B4-BE49-F238E27FC236}">
                            <a16:creationId xmlns:a16="http://schemas.microsoft.com/office/drawing/2014/main" id="{3774C5DB-011E-489C-94E0-7E8A3ABB516B}"/>
                          </a:ext>
                        </a:extLst>
                      </p:cNvPr>
                      <p:cNvCxnSpPr>
                        <a:cxnSpLocks/>
                        <a:stCxn id="1472" idx="2"/>
                        <a:endCxn id="1442" idx="0"/>
                      </p:cNvCxnSpPr>
                      <p:nvPr/>
                    </p:nvCxnSpPr>
                    <p:spPr>
                      <a:xfrm flipH="1">
                        <a:off x="4348934" y="152838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0" name="Straight Connector 1349">
                        <a:extLst>
                          <a:ext uri="{FF2B5EF4-FFF2-40B4-BE49-F238E27FC236}">
                            <a16:creationId xmlns:a16="http://schemas.microsoft.com/office/drawing/2014/main" id="{3B595604-FD3C-46B9-A43A-1FBA6727E443}"/>
                          </a:ext>
                        </a:extLst>
                      </p:cNvPr>
                      <p:cNvCxnSpPr>
                        <a:cxnSpLocks/>
                        <a:stCxn id="1443" idx="2"/>
                      </p:cNvCxnSpPr>
                      <p:nvPr/>
                    </p:nvCxnSpPr>
                    <p:spPr>
                      <a:xfrm>
                        <a:off x="4608012" y="1796810"/>
                        <a:ext cx="646" cy="7078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1" name="Straight Connector 1350">
                        <a:extLst>
                          <a:ext uri="{FF2B5EF4-FFF2-40B4-BE49-F238E27FC236}">
                            <a16:creationId xmlns:a16="http://schemas.microsoft.com/office/drawing/2014/main" id="{6F23A42E-DB23-4AA3-B5A4-BA7A4992E8A7}"/>
                          </a:ext>
                        </a:extLst>
                      </p:cNvPr>
                      <p:cNvCxnSpPr>
                        <a:cxnSpLocks/>
                        <a:stCxn id="1411" idx="2"/>
                        <a:endCxn id="1381" idx="0"/>
                      </p:cNvCxnSpPr>
                      <p:nvPr/>
                    </p:nvCxnSpPr>
                    <p:spPr>
                      <a:xfrm flipH="1">
                        <a:off x="4603295" y="205933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2" name="Straight Connector 1351">
                        <a:extLst>
                          <a:ext uri="{FF2B5EF4-FFF2-40B4-BE49-F238E27FC236}">
                            <a16:creationId xmlns:a16="http://schemas.microsoft.com/office/drawing/2014/main" id="{7032FC80-3506-4F40-9D08-93F7823A66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5454" y="206624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3" name="Straight Connector 1352">
                        <a:extLst>
                          <a:ext uri="{FF2B5EF4-FFF2-40B4-BE49-F238E27FC236}">
                            <a16:creationId xmlns:a16="http://schemas.microsoft.com/office/drawing/2014/main" id="{2E7ECBA1-A8BB-4B5F-A5D6-0C42338E39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6866" y="15358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4" name="Straight Connector 1353">
                        <a:extLst>
                          <a:ext uri="{FF2B5EF4-FFF2-40B4-BE49-F238E27FC236}">
                            <a16:creationId xmlns:a16="http://schemas.microsoft.com/office/drawing/2014/main" id="{009758A6-EFA6-4CCF-BD77-E36C87B4D359}"/>
                          </a:ext>
                        </a:extLst>
                      </p:cNvPr>
                      <p:cNvCxnSpPr>
                        <a:cxnSpLocks/>
                        <a:stCxn id="1446" idx="2"/>
                        <a:endCxn id="1414" idx="0"/>
                      </p:cNvCxnSpPr>
                      <p:nvPr/>
                    </p:nvCxnSpPr>
                    <p:spPr>
                      <a:xfrm flipH="1">
                        <a:off x="4864748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5" name="Straight Connector 1354">
                        <a:extLst>
                          <a:ext uri="{FF2B5EF4-FFF2-40B4-BE49-F238E27FC236}">
                            <a16:creationId xmlns:a16="http://schemas.microsoft.com/office/drawing/2014/main" id="{EDD4EA60-A9A6-454E-89C3-D023FAEA68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2544" y="2049294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6" name="Straight Connector 1355">
                        <a:extLst>
                          <a:ext uri="{FF2B5EF4-FFF2-40B4-BE49-F238E27FC236}">
                            <a16:creationId xmlns:a16="http://schemas.microsoft.com/office/drawing/2014/main" id="{D0A08ECD-1AAE-4036-93E4-A5C659679A9F}"/>
                          </a:ext>
                        </a:extLst>
                      </p:cNvPr>
                      <p:cNvCxnSpPr>
                        <a:cxnSpLocks/>
                        <a:stCxn id="1442" idx="2"/>
                        <a:endCxn id="1410" idx="0"/>
                      </p:cNvCxnSpPr>
                      <p:nvPr/>
                    </p:nvCxnSpPr>
                    <p:spPr>
                      <a:xfrm flipH="1">
                        <a:off x="4346589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7" name="Straight Connector 1356">
                        <a:extLst>
                          <a:ext uri="{FF2B5EF4-FFF2-40B4-BE49-F238E27FC236}">
                            <a16:creationId xmlns:a16="http://schemas.microsoft.com/office/drawing/2014/main" id="{25A3A95D-C649-4B1C-9562-537A82C2FF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6640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8" name="Straight Connector 1357">
                        <a:extLst>
                          <a:ext uri="{FF2B5EF4-FFF2-40B4-BE49-F238E27FC236}">
                            <a16:creationId xmlns:a16="http://schemas.microsoft.com/office/drawing/2014/main" id="{D097A74A-F881-49FA-A32E-314225617C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40328" y="153266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9" name="Straight Connector 1358">
                        <a:extLst>
                          <a:ext uri="{FF2B5EF4-FFF2-40B4-BE49-F238E27FC236}">
                            <a16:creationId xmlns:a16="http://schemas.microsoft.com/office/drawing/2014/main" id="{397B9F2D-B3B5-4BAB-9EA8-609FE130A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4705" y="15186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0" name="Straight Connector 1359">
                        <a:extLst>
                          <a:ext uri="{FF2B5EF4-FFF2-40B4-BE49-F238E27FC236}">
                            <a16:creationId xmlns:a16="http://schemas.microsoft.com/office/drawing/2014/main" id="{2130DA48-FDF8-4719-A951-7C31239FACA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6774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1" name="Straight Connector 1360">
                        <a:extLst>
                          <a:ext uri="{FF2B5EF4-FFF2-40B4-BE49-F238E27FC236}">
                            <a16:creationId xmlns:a16="http://schemas.microsoft.com/office/drawing/2014/main" id="{3D148B13-C347-4F9E-8795-604287E373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205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2" name="Straight Connector 1361">
                        <a:extLst>
                          <a:ext uri="{FF2B5EF4-FFF2-40B4-BE49-F238E27FC236}">
                            <a16:creationId xmlns:a16="http://schemas.microsoft.com/office/drawing/2014/main" id="{5555DA3A-4F5F-4F04-8B41-3FFFEE3340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405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3" name="Straight Connector 1362">
                        <a:extLst>
                          <a:ext uri="{FF2B5EF4-FFF2-40B4-BE49-F238E27FC236}">
                            <a16:creationId xmlns:a16="http://schemas.microsoft.com/office/drawing/2014/main" id="{84EB5E0E-F440-4011-989B-211120300C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768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4" name="Straight Connector 1363">
                        <a:extLst>
                          <a:ext uri="{FF2B5EF4-FFF2-40B4-BE49-F238E27FC236}">
                            <a16:creationId xmlns:a16="http://schemas.microsoft.com/office/drawing/2014/main" id="{98B5CF3D-5448-4284-9749-D2B8D45DB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3673" y="205870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5" name="Straight Connector 1364">
                        <a:extLst>
                          <a:ext uri="{FF2B5EF4-FFF2-40B4-BE49-F238E27FC236}">
                            <a16:creationId xmlns:a16="http://schemas.microsoft.com/office/drawing/2014/main" id="{49A8BEC9-8382-48C9-BD87-0838ED64D8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8034" y="179576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6" name="Straight Connector 1365">
                        <a:extLst>
                          <a:ext uri="{FF2B5EF4-FFF2-40B4-BE49-F238E27FC236}">
                            <a16:creationId xmlns:a16="http://schemas.microsoft.com/office/drawing/2014/main" id="{B62C7A93-5F8C-44C0-BDFE-2907D9B3FF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566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7" name="Straight Connector 1366">
                        <a:extLst>
                          <a:ext uri="{FF2B5EF4-FFF2-40B4-BE49-F238E27FC236}">
                            <a16:creationId xmlns:a16="http://schemas.microsoft.com/office/drawing/2014/main" id="{54C93BB6-1556-40CE-8619-C1E59AE1D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9660" y="153248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8" name="Straight Connector 1367">
                        <a:extLst>
                          <a:ext uri="{FF2B5EF4-FFF2-40B4-BE49-F238E27FC236}">
                            <a16:creationId xmlns:a16="http://schemas.microsoft.com/office/drawing/2014/main" id="{FB0BFFAE-DB9E-4867-91F5-DC37E668BE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8594" y="153387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9" name="Straight Connector 1368">
                        <a:extLst>
                          <a:ext uri="{FF2B5EF4-FFF2-40B4-BE49-F238E27FC236}">
                            <a16:creationId xmlns:a16="http://schemas.microsoft.com/office/drawing/2014/main" id="{CB4935F3-39E4-465F-873B-6E6580CF03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5200" y="1788233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0" name="Straight Connector 1369">
                        <a:extLst>
                          <a:ext uri="{FF2B5EF4-FFF2-40B4-BE49-F238E27FC236}">
                            <a16:creationId xmlns:a16="http://schemas.microsoft.com/office/drawing/2014/main" id="{0F76299F-C60C-4BAE-B969-D265D1CC64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7572" y="20557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1" name="Straight Connector 1370">
                        <a:extLst>
                          <a:ext uri="{FF2B5EF4-FFF2-40B4-BE49-F238E27FC236}">
                            <a16:creationId xmlns:a16="http://schemas.microsoft.com/office/drawing/2014/main" id="{9799D670-B437-466E-8FA4-FD63BD1337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48468" y="206115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2" name="Straight Connector 1371">
                        <a:extLst>
                          <a:ext uri="{FF2B5EF4-FFF2-40B4-BE49-F238E27FC236}">
                            <a16:creationId xmlns:a16="http://schemas.microsoft.com/office/drawing/2014/main" id="{28B3F071-3F41-4AC6-AC4D-9B5516CA38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1300" y="180066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3" name="Straight Connector 1372">
                        <a:extLst>
                          <a:ext uri="{FF2B5EF4-FFF2-40B4-BE49-F238E27FC236}">
                            <a16:creationId xmlns:a16="http://schemas.microsoft.com/office/drawing/2014/main" id="{1F10BB03-706F-4581-899C-96BFBFD388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0840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4" name="Straight Connector 1373">
                        <a:extLst>
                          <a:ext uri="{FF2B5EF4-FFF2-40B4-BE49-F238E27FC236}">
                            <a16:creationId xmlns:a16="http://schemas.microsoft.com/office/drawing/2014/main" id="{FD51ECDC-02F7-4EBF-8856-8E290430B9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16935" y="15316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5" name="Straight Connector 1374">
                        <a:extLst>
                          <a:ext uri="{FF2B5EF4-FFF2-40B4-BE49-F238E27FC236}">
                            <a16:creationId xmlns:a16="http://schemas.microsoft.com/office/drawing/2014/main" id="{96AD64A5-A395-41C7-8AB0-00756D82D6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49059" y="206255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D0CAAA95-6E61-49B4-ABF7-F814AFE68CBA}"/>
                      </a:ext>
                    </a:extLst>
                  </p:cNvPr>
                  <p:cNvGrpSpPr/>
                  <p:nvPr/>
                </p:nvGrpSpPr>
                <p:grpSpPr>
                  <a:xfrm>
                    <a:off x="4248934" y="3481011"/>
                    <a:ext cx="3585942" cy="984067"/>
                    <a:chOff x="4259308" y="1345507"/>
                    <a:chExt cx="3585942" cy="984067"/>
                  </a:xfrm>
                </p:grpSpPr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738D7B64-174C-42A7-8A45-8EC09050D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9623" y="153248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031F1E97-1FF2-45B1-B822-6FDC3A5D0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8624" y="179115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72D654F8-B6A4-4910-9ED5-BD387BBC2C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7056" y="206071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4" name="Straight Connector 723">
                      <a:extLst>
                        <a:ext uri="{FF2B5EF4-FFF2-40B4-BE49-F238E27FC236}">
                          <a16:creationId xmlns:a16="http://schemas.microsoft.com/office/drawing/2014/main" id="{9A5372AB-6546-41B1-88B3-A35C938F4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936" y="180247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5" name="Straight Connector 724">
                      <a:extLst>
                        <a:ext uri="{FF2B5EF4-FFF2-40B4-BE49-F238E27FC236}">
                          <a16:creationId xmlns:a16="http://schemas.microsoft.com/office/drawing/2014/main" id="{E53B60F6-8AAD-4EBD-A983-9D7C29B5E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69468" y="20552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6" name="Straight Connector 725">
                      <a:extLst>
                        <a:ext uri="{FF2B5EF4-FFF2-40B4-BE49-F238E27FC236}">
                          <a16:creationId xmlns:a16="http://schemas.microsoft.com/office/drawing/2014/main" id="{FBFFDD09-480B-4997-B5A7-0A7E5BA748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72075" y="152838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7" name="Straight Connector 726">
                      <a:extLst>
                        <a:ext uri="{FF2B5EF4-FFF2-40B4-BE49-F238E27FC236}">
                          <a16:creationId xmlns:a16="http://schemas.microsoft.com/office/drawing/2014/main" id="{44854647-15E3-48A0-A1D3-A078A94591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32321" y="153270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094690FF-C2AD-41CF-AFCC-EAA912D56A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735" y="17923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4BE68A63-8A01-481D-99FC-F50A3B6E9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9672" y="205727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>
                      <a:extLst>
                        <a:ext uri="{FF2B5EF4-FFF2-40B4-BE49-F238E27FC236}">
                          <a16:creationId xmlns:a16="http://schemas.microsoft.com/office/drawing/2014/main" id="{7DC359F1-2A64-4D36-8298-3662B5FB0F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5419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1" name="Straight Connector 730">
                      <a:extLst>
                        <a:ext uri="{FF2B5EF4-FFF2-40B4-BE49-F238E27FC236}">
                          <a16:creationId xmlns:a16="http://schemas.microsoft.com/office/drawing/2014/main" id="{C4997954-1875-4D8C-853C-A1AA5D4C81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6617" y="17960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2" name="Straight Connector 731">
                      <a:extLst>
                        <a:ext uri="{FF2B5EF4-FFF2-40B4-BE49-F238E27FC236}">
                          <a16:creationId xmlns:a16="http://schemas.microsoft.com/office/drawing/2014/main" id="{0474E6BB-2FBE-4DAA-900F-B1966E8870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6645" y="179731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Straight Connector 732">
                      <a:extLst>
                        <a:ext uri="{FF2B5EF4-FFF2-40B4-BE49-F238E27FC236}">
                          <a16:creationId xmlns:a16="http://schemas.microsoft.com/office/drawing/2014/main" id="{F79F6B27-FB71-4881-9630-7B436B7500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4075" y="206436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Straight Connector 733">
                      <a:extLst>
                        <a:ext uri="{FF2B5EF4-FFF2-40B4-BE49-F238E27FC236}">
                          <a16:creationId xmlns:a16="http://schemas.microsoft.com/office/drawing/2014/main" id="{E02C3FB1-6C1A-4398-B7C3-BF1223B90E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68036" y="152749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Straight Connector 734">
                      <a:extLst>
                        <a:ext uri="{FF2B5EF4-FFF2-40B4-BE49-F238E27FC236}">
                          <a16:creationId xmlns:a16="http://schemas.microsoft.com/office/drawing/2014/main" id="{05026DD6-C45B-449F-A40A-865D67CEF7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97791" y="152519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6" name="Group 735">
                      <a:extLst>
                        <a:ext uri="{FF2B5EF4-FFF2-40B4-BE49-F238E27FC236}">
                          <a16:creationId xmlns:a16="http://schemas.microsoft.com/office/drawing/2014/main" id="{6029ED7F-39C4-429E-95B5-F214CB1CB7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9308" y="1345507"/>
                      <a:ext cx="3585942" cy="984067"/>
                      <a:chOff x="4259308" y="1345507"/>
                      <a:chExt cx="3585942" cy="984067"/>
                    </a:xfrm>
                  </p:grpSpPr>
                  <p:grpSp>
                    <p:nvGrpSpPr>
                      <p:cNvPr id="737" name="Group 736">
                        <a:extLst>
                          <a:ext uri="{FF2B5EF4-FFF2-40B4-BE49-F238E27FC236}">
                            <a16:creationId xmlns:a16="http://schemas.microsoft.com/office/drawing/2014/main" id="{565BA3CD-A6BA-48E0-B88C-3263794C57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9308" y="1345507"/>
                        <a:ext cx="3585942" cy="984067"/>
                        <a:chOff x="4277526" y="1345474"/>
                        <a:chExt cx="3585942" cy="984067"/>
                      </a:xfrm>
                    </p:grpSpPr>
                    <p:grpSp>
                      <p:nvGrpSpPr>
                        <p:cNvPr id="765" name="Group 764">
                          <a:extLst>
                            <a:ext uri="{FF2B5EF4-FFF2-40B4-BE49-F238E27FC236}">
                              <a16:creationId xmlns:a16="http://schemas.microsoft.com/office/drawing/2014/main" id="{8FEBDAB6-9C4A-49F2-84D4-E63D0BA901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243" y="134547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1252" name="Group 1251">
                            <a:extLst>
                              <a:ext uri="{FF2B5EF4-FFF2-40B4-BE49-F238E27FC236}">
                                <a16:creationId xmlns:a16="http://schemas.microsoft.com/office/drawing/2014/main" id="{93B3E73B-5B53-4C66-88F8-5C61DD0B26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302" name="Rectangle 1301">
                              <a:extLst>
                                <a:ext uri="{FF2B5EF4-FFF2-40B4-BE49-F238E27FC236}">
                                  <a16:creationId xmlns:a16="http://schemas.microsoft.com/office/drawing/2014/main" id="{D77DCF5A-9B89-4E4C-83B7-08CA57CE9E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03" name="Rectangle 1302">
                              <a:extLst>
                                <a:ext uri="{FF2B5EF4-FFF2-40B4-BE49-F238E27FC236}">
                                  <a16:creationId xmlns:a16="http://schemas.microsoft.com/office/drawing/2014/main" id="{0918D9D0-9358-45B0-B8AD-7F21140D94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04" name="Rectangle 1303">
                              <a:extLst>
                                <a:ext uri="{FF2B5EF4-FFF2-40B4-BE49-F238E27FC236}">
                                  <a16:creationId xmlns:a16="http://schemas.microsoft.com/office/drawing/2014/main" id="{432C0691-B422-4CA8-B680-64BB87700E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05" name="Rectangle 1304">
                              <a:extLst>
                                <a:ext uri="{FF2B5EF4-FFF2-40B4-BE49-F238E27FC236}">
                                  <a16:creationId xmlns:a16="http://schemas.microsoft.com/office/drawing/2014/main" id="{8DD3968B-BDF8-445A-83B7-DD16C39173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06" name="Rectangle 1305">
                              <a:extLst>
                                <a:ext uri="{FF2B5EF4-FFF2-40B4-BE49-F238E27FC236}">
                                  <a16:creationId xmlns:a16="http://schemas.microsoft.com/office/drawing/2014/main" id="{7F2A61C5-B7DA-44C8-A991-0B351FCB62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07" name="Straight Connector 1306">
                              <a:extLst>
                                <a:ext uri="{FF2B5EF4-FFF2-40B4-BE49-F238E27FC236}">
                                  <a16:creationId xmlns:a16="http://schemas.microsoft.com/office/drawing/2014/main" id="{5DD58A1E-FAB3-4BD1-9A49-0CC55B46D29C}"/>
                                </a:ext>
                              </a:extLst>
                            </p:cNvPr>
                            <p:cNvCxnSpPr>
                              <a:cxnSpLocks/>
                              <a:stCxn id="1303" idx="1"/>
                              <a:endCxn id="1303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8" name="Straight Connector 1307">
                              <a:extLst>
                                <a:ext uri="{FF2B5EF4-FFF2-40B4-BE49-F238E27FC236}">
                                  <a16:creationId xmlns:a16="http://schemas.microsoft.com/office/drawing/2014/main" id="{C87483FD-78E0-49DC-95FB-9148D32BC77D}"/>
                                </a:ext>
                              </a:extLst>
                            </p:cNvPr>
                            <p:cNvCxnSpPr>
                              <a:cxnSpLocks/>
                              <a:stCxn id="1302" idx="3"/>
                              <a:endCxn id="1303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9" name="Straight Connector 1308">
                              <a:extLst>
                                <a:ext uri="{FF2B5EF4-FFF2-40B4-BE49-F238E27FC236}">
                                  <a16:creationId xmlns:a16="http://schemas.microsoft.com/office/drawing/2014/main" id="{9211E32B-20DF-42D8-AE83-D6EF2C9CF6D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0" name="Straight Connector 1309">
                              <a:extLst>
                                <a:ext uri="{FF2B5EF4-FFF2-40B4-BE49-F238E27FC236}">
                                  <a16:creationId xmlns:a16="http://schemas.microsoft.com/office/drawing/2014/main" id="{8AEAC808-CBD0-48C4-ABC8-3BD7D6719D1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1" name="Straight Connector 1310">
                              <a:extLst>
                                <a:ext uri="{FF2B5EF4-FFF2-40B4-BE49-F238E27FC236}">
                                  <a16:creationId xmlns:a16="http://schemas.microsoft.com/office/drawing/2014/main" id="{BABF5E21-17E8-43AA-B941-6491C9C4311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12" name="Rectangle 1311">
                              <a:extLst>
                                <a:ext uri="{FF2B5EF4-FFF2-40B4-BE49-F238E27FC236}">
                                  <a16:creationId xmlns:a16="http://schemas.microsoft.com/office/drawing/2014/main" id="{C8FC8846-D6CF-4B0D-B753-4D47756330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13" name="Rectangle 1312">
                              <a:extLst>
                                <a:ext uri="{FF2B5EF4-FFF2-40B4-BE49-F238E27FC236}">
                                  <a16:creationId xmlns:a16="http://schemas.microsoft.com/office/drawing/2014/main" id="{CEEDADBB-9230-4A87-ACCA-7D6E8041BC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14" name="Rectangle 1313">
                              <a:extLst>
                                <a:ext uri="{FF2B5EF4-FFF2-40B4-BE49-F238E27FC236}">
                                  <a16:creationId xmlns:a16="http://schemas.microsoft.com/office/drawing/2014/main" id="{87C35C66-ECB4-4AA0-AB44-9D35733244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15" name="Rectangle 1314">
                              <a:extLst>
                                <a:ext uri="{FF2B5EF4-FFF2-40B4-BE49-F238E27FC236}">
                                  <a16:creationId xmlns:a16="http://schemas.microsoft.com/office/drawing/2014/main" id="{8BC1AAC6-BAA0-4D4A-B5BC-C3B7364D40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16" name="Rectangle 1315">
                              <a:extLst>
                                <a:ext uri="{FF2B5EF4-FFF2-40B4-BE49-F238E27FC236}">
                                  <a16:creationId xmlns:a16="http://schemas.microsoft.com/office/drawing/2014/main" id="{60590670-7871-46F5-B66A-F5F28DF9D0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17" name="Straight Connector 1316">
                              <a:extLst>
                                <a:ext uri="{FF2B5EF4-FFF2-40B4-BE49-F238E27FC236}">
                                  <a16:creationId xmlns:a16="http://schemas.microsoft.com/office/drawing/2014/main" id="{92E61F5C-812C-449E-850E-9C8EACB8AC20}"/>
                                </a:ext>
                              </a:extLst>
                            </p:cNvPr>
                            <p:cNvCxnSpPr>
                              <a:stCxn id="1313" idx="1"/>
                              <a:endCxn id="1313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8" name="Straight Connector 1317">
                              <a:extLst>
                                <a:ext uri="{FF2B5EF4-FFF2-40B4-BE49-F238E27FC236}">
                                  <a16:creationId xmlns:a16="http://schemas.microsoft.com/office/drawing/2014/main" id="{5A745E2E-CDAE-4532-8F60-4A4B688B59A7}"/>
                                </a:ext>
                              </a:extLst>
                            </p:cNvPr>
                            <p:cNvCxnSpPr>
                              <a:cxnSpLocks/>
                              <a:stCxn id="1312" idx="3"/>
                              <a:endCxn id="1313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9" name="Straight Connector 1318">
                              <a:extLst>
                                <a:ext uri="{FF2B5EF4-FFF2-40B4-BE49-F238E27FC236}">
                                  <a16:creationId xmlns:a16="http://schemas.microsoft.com/office/drawing/2014/main" id="{537B7774-3573-4008-8A4E-C60C9B3B030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0" name="Straight Connector 1319">
                              <a:extLst>
                                <a:ext uri="{FF2B5EF4-FFF2-40B4-BE49-F238E27FC236}">
                                  <a16:creationId xmlns:a16="http://schemas.microsoft.com/office/drawing/2014/main" id="{B90B4327-C544-4B70-BA90-EBAC1473F26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1" name="Straight Connector 1320">
                              <a:extLst>
                                <a:ext uri="{FF2B5EF4-FFF2-40B4-BE49-F238E27FC236}">
                                  <a16:creationId xmlns:a16="http://schemas.microsoft.com/office/drawing/2014/main" id="{2F773FB5-7ABA-4B64-A57E-23D326CFC97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2" name="Straight Connector 1321">
                              <a:extLst>
                                <a:ext uri="{FF2B5EF4-FFF2-40B4-BE49-F238E27FC236}">
                                  <a16:creationId xmlns:a16="http://schemas.microsoft.com/office/drawing/2014/main" id="{68F5CE4D-A210-48F7-BD9B-A23B9595BED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23" name="Rectangle 1322">
                              <a:extLst>
                                <a:ext uri="{FF2B5EF4-FFF2-40B4-BE49-F238E27FC236}">
                                  <a16:creationId xmlns:a16="http://schemas.microsoft.com/office/drawing/2014/main" id="{FEE87296-9EA5-428F-B157-4CEB4D03FF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24" name="Rectangle 1323">
                              <a:extLst>
                                <a:ext uri="{FF2B5EF4-FFF2-40B4-BE49-F238E27FC236}">
                                  <a16:creationId xmlns:a16="http://schemas.microsoft.com/office/drawing/2014/main" id="{D305773B-CA43-4BA2-AFB7-CFC43B1616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25" name="Rectangle 1324">
                              <a:extLst>
                                <a:ext uri="{FF2B5EF4-FFF2-40B4-BE49-F238E27FC236}">
                                  <a16:creationId xmlns:a16="http://schemas.microsoft.com/office/drawing/2014/main" id="{F436420B-3546-4CFF-9926-2C6F8E62B1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26" name="Rectangle 1325">
                              <a:extLst>
                                <a:ext uri="{FF2B5EF4-FFF2-40B4-BE49-F238E27FC236}">
                                  <a16:creationId xmlns:a16="http://schemas.microsoft.com/office/drawing/2014/main" id="{A9B62AFE-1F40-44F2-B1F5-DEA28DFD99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327" name="Straight Connector 1326">
                              <a:extLst>
                                <a:ext uri="{FF2B5EF4-FFF2-40B4-BE49-F238E27FC236}">
                                  <a16:creationId xmlns:a16="http://schemas.microsoft.com/office/drawing/2014/main" id="{21A03DE5-9623-4C16-8CCF-8D797C799DDF}"/>
                                </a:ext>
                              </a:extLst>
                            </p:cNvPr>
                            <p:cNvCxnSpPr>
                              <a:stCxn id="1323" idx="1"/>
                              <a:endCxn id="1323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8" name="Straight Connector 1327">
                              <a:extLst>
                                <a:ext uri="{FF2B5EF4-FFF2-40B4-BE49-F238E27FC236}">
                                  <a16:creationId xmlns:a16="http://schemas.microsoft.com/office/drawing/2014/main" id="{7F86DD14-A2C0-483C-977B-D3C76001079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9" name="Straight Connector 1328">
                              <a:extLst>
                                <a:ext uri="{FF2B5EF4-FFF2-40B4-BE49-F238E27FC236}">
                                  <a16:creationId xmlns:a16="http://schemas.microsoft.com/office/drawing/2014/main" id="{82CBB776-3B8E-47CA-8D54-7C179F60828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0" name="Straight Connector 1329">
                              <a:extLst>
                                <a:ext uri="{FF2B5EF4-FFF2-40B4-BE49-F238E27FC236}">
                                  <a16:creationId xmlns:a16="http://schemas.microsoft.com/office/drawing/2014/main" id="{DD7B0584-DEFE-4AC7-A3F7-A17F9CAF5C0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1" name="Straight Connector 1330">
                              <a:extLst>
                                <a:ext uri="{FF2B5EF4-FFF2-40B4-BE49-F238E27FC236}">
                                  <a16:creationId xmlns:a16="http://schemas.microsoft.com/office/drawing/2014/main" id="{C4205769-A257-4B38-863D-817909A3FC9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253" name="Group 1252">
                            <a:extLst>
                              <a:ext uri="{FF2B5EF4-FFF2-40B4-BE49-F238E27FC236}">
                                <a16:creationId xmlns:a16="http://schemas.microsoft.com/office/drawing/2014/main" id="{836CB06F-09AC-4B78-AF9B-A00B40BA927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254" name="Rectangle 1253">
                              <a:extLst>
                                <a:ext uri="{FF2B5EF4-FFF2-40B4-BE49-F238E27FC236}">
                                  <a16:creationId xmlns:a16="http://schemas.microsoft.com/office/drawing/2014/main" id="{DDDE1F00-BFC6-4656-AB4B-3AC532FB36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55" name="Rectangle 1254">
                              <a:extLst>
                                <a:ext uri="{FF2B5EF4-FFF2-40B4-BE49-F238E27FC236}">
                                  <a16:creationId xmlns:a16="http://schemas.microsoft.com/office/drawing/2014/main" id="{8F89E823-DA8E-42CB-B515-0E4B44A92F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56" name="Rectangle 1255">
                              <a:extLst>
                                <a:ext uri="{FF2B5EF4-FFF2-40B4-BE49-F238E27FC236}">
                                  <a16:creationId xmlns:a16="http://schemas.microsoft.com/office/drawing/2014/main" id="{7D04D667-E854-4228-87B7-C1D9C314D8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57" name="Rectangle 1256">
                              <a:extLst>
                                <a:ext uri="{FF2B5EF4-FFF2-40B4-BE49-F238E27FC236}">
                                  <a16:creationId xmlns:a16="http://schemas.microsoft.com/office/drawing/2014/main" id="{A3428BF8-F3C6-461A-882A-10F58D2A82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59" name="Rectangle 1258">
                              <a:extLst>
                                <a:ext uri="{FF2B5EF4-FFF2-40B4-BE49-F238E27FC236}">
                                  <a16:creationId xmlns:a16="http://schemas.microsoft.com/office/drawing/2014/main" id="{072D71A9-20A7-4E86-A49D-245F33804D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60" name="Straight Connector 1259">
                              <a:extLst>
                                <a:ext uri="{FF2B5EF4-FFF2-40B4-BE49-F238E27FC236}">
                                  <a16:creationId xmlns:a16="http://schemas.microsoft.com/office/drawing/2014/main" id="{6E924E1A-6BB3-41C8-9AB9-16171EFB5981}"/>
                                </a:ext>
                              </a:extLst>
                            </p:cNvPr>
                            <p:cNvCxnSpPr>
                              <a:stCxn id="1255" idx="1"/>
                              <a:endCxn id="1255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1" name="Straight Connector 1260">
                              <a:extLst>
                                <a:ext uri="{FF2B5EF4-FFF2-40B4-BE49-F238E27FC236}">
                                  <a16:creationId xmlns:a16="http://schemas.microsoft.com/office/drawing/2014/main" id="{FB90CE17-6A35-4FD1-A8E4-CBD1CDA9D68A}"/>
                                </a:ext>
                              </a:extLst>
                            </p:cNvPr>
                            <p:cNvCxnSpPr>
                              <a:cxnSpLocks/>
                              <a:stCxn id="1254" idx="3"/>
                              <a:endCxn id="1255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2" name="Straight Connector 1261">
                              <a:extLst>
                                <a:ext uri="{FF2B5EF4-FFF2-40B4-BE49-F238E27FC236}">
                                  <a16:creationId xmlns:a16="http://schemas.microsoft.com/office/drawing/2014/main" id="{BB2F5312-C7D7-422D-B0B1-1FECD69B335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4" name="Straight Connector 1263">
                              <a:extLst>
                                <a:ext uri="{FF2B5EF4-FFF2-40B4-BE49-F238E27FC236}">
                                  <a16:creationId xmlns:a16="http://schemas.microsoft.com/office/drawing/2014/main" id="{9AECAC90-AD97-4B4E-8167-1713BA4D143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5" name="Straight Connector 1264">
                              <a:extLst>
                                <a:ext uri="{FF2B5EF4-FFF2-40B4-BE49-F238E27FC236}">
                                  <a16:creationId xmlns:a16="http://schemas.microsoft.com/office/drawing/2014/main" id="{A50E836E-BB5F-4EAA-8B63-17568E1DD7B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66" name="Rectangle 1265">
                              <a:extLst>
                                <a:ext uri="{FF2B5EF4-FFF2-40B4-BE49-F238E27FC236}">
                                  <a16:creationId xmlns:a16="http://schemas.microsoft.com/office/drawing/2014/main" id="{717A0B14-C816-42F6-882F-B2C7663D9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69" name="Rectangle 1268">
                              <a:extLst>
                                <a:ext uri="{FF2B5EF4-FFF2-40B4-BE49-F238E27FC236}">
                                  <a16:creationId xmlns:a16="http://schemas.microsoft.com/office/drawing/2014/main" id="{F1C2EFDA-E743-426E-A76F-C54B57E2F2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70" name="Rectangle 1269">
                              <a:extLst>
                                <a:ext uri="{FF2B5EF4-FFF2-40B4-BE49-F238E27FC236}">
                                  <a16:creationId xmlns:a16="http://schemas.microsoft.com/office/drawing/2014/main" id="{099C3E30-B28A-4F62-87D2-2AA0C59E81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71" name="Rectangle 1270">
                              <a:extLst>
                                <a:ext uri="{FF2B5EF4-FFF2-40B4-BE49-F238E27FC236}">
                                  <a16:creationId xmlns:a16="http://schemas.microsoft.com/office/drawing/2014/main" id="{DE00E933-FD36-479F-B8EE-B45132D597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72" name="Rectangle 1271">
                              <a:extLst>
                                <a:ext uri="{FF2B5EF4-FFF2-40B4-BE49-F238E27FC236}">
                                  <a16:creationId xmlns:a16="http://schemas.microsoft.com/office/drawing/2014/main" id="{DC33F00B-BF3D-4138-8FD5-A4D80BED33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76" name="Straight Connector 1275">
                              <a:extLst>
                                <a:ext uri="{FF2B5EF4-FFF2-40B4-BE49-F238E27FC236}">
                                  <a16:creationId xmlns:a16="http://schemas.microsoft.com/office/drawing/2014/main" id="{B27F2A68-751E-4CF9-9AD9-C780D396CA44}"/>
                                </a:ext>
                              </a:extLst>
                            </p:cNvPr>
                            <p:cNvCxnSpPr>
                              <a:stCxn id="1269" idx="1"/>
                              <a:endCxn id="1269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8" name="Straight Connector 1277">
                              <a:extLst>
                                <a:ext uri="{FF2B5EF4-FFF2-40B4-BE49-F238E27FC236}">
                                  <a16:creationId xmlns:a16="http://schemas.microsoft.com/office/drawing/2014/main" id="{9CD22826-FD33-4A58-9C7A-370E253FEAD1}"/>
                                </a:ext>
                              </a:extLst>
                            </p:cNvPr>
                            <p:cNvCxnSpPr>
                              <a:cxnSpLocks/>
                              <a:stCxn id="1266" idx="3"/>
                              <a:endCxn id="1269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9" name="Straight Connector 1278">
                              <a:extLst>
                                <a:ext uri="{FF2B5EF4-FFF2-40B4-BE49-F238E27FC236}">
                                  <a16:creationId xmlns:a16="http://schemas.microsoft.com/office/drawing/2014/main" id="{15AEB919-BC42-4F83-AABB-7F5746170C1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80" name="Straight Connector 1279">
                              <a:extLst>
                                <a:ext uri="{FF2B5EF4-FFF2-40B4-BE49-F238E27FC236}">
                                  <a16:creationId xmlns:a16="http://schemas.microsoft.com/office/drawing/2014/main" id="{5D208E71-29FA-453A-9B22-95BD5F9E579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81" name="Straight Connector 1280">
                              <a:extLst>
                                <a:ext uri="{FF2B5EF4-FFF2-40B4-BE49-F238E27FC236}">
                                  <a16:creationId xmlns:a16="http://schemas.microsoft.com/office/drawing/2014/main" id="{4615AA62-E695-45E3-AE7D-86DFF6CC1B3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82" name="Straight Connector 1281">
                              <a:extLst>
                                <a:ext uri="{FF2B5EF4-FFF2-40B4-BE49-F238E27FC236}">
                                  <a16:creationId xmlns:a16="http://schemas.microsoft.com/office/drawing/2014/main" id="{43E47649-2989-4326-8424-951CE63611A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83" name="Rectangle 1282">
                              <a:extLst>
                                <a:ext uri="{FF2B5EF4-FFF2-40B4-BE49-F238E27FC236}">
                                  <a16:creationId xmlns:a16="http://schemas.microsoft.com/office/drawing/2014/main" id="{4F8B2525-C1B4-4B0E-946D-7CBBAAB12C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84" name="Rectangle 1283">
                              <a:extLst>
                                <a:ext uri="{FF2B5EF4-FFF2-40B4-BE49-F238E27FC236}">
                                  <a16:creationId xmlns:a16="http://schemas.microsoft.com/office/drawing/2014/main" id="{91104B07-9EEF-4EC9-AEF5-9B3544D063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88" name="Rectangle 1287">
                              <a:extLst>
                                <a:ext uri="{FF2B5EF4-FFF2-40B4-BE49-F238E27FC236}">
                                  <a16:creationId xmlns:a16="http://schemas.microsoft.com/office/drawing/2014/main" id="{C63C5742-E502-432D-B2BF-C9A9BD19B8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89" name="Rectangle 1288">
                              <a:extLst>
                                <a:ext uri="{FF2B5EF4-FFF2-40B4-BE49-F238E27FC236}">
                                  <a16:creationId xmlns:a16="http://schemas.microsoft.com/office/drawing/2014/main" id="{C63DFC0B-5BE7-42D5-B53B-0B55CF2FDD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297" name="Straight Connector 1296">
                              <a:extLst>
                                <a:ext uri="{FF2B5EF4-FFF2-40B4-BE49-F238E27FC236}">
                                  <a16:creationId xmlns:a16="http://schemas.microsoft.com/office/drawing/2014/main" id="{3C0911AC-BF24-4B94-8918-298531947ADD}"/>
                                </a:ext>
                              </a:extLst>
                            </p:cNvPr>
                            <p:cNvCxnSpPr>
                              <a:stCxn id="1283" idx="1"/>
                              <a:endCxn id="1283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8" name="Straight Connector 1297">
                              <a:extLst>
                                <a:ext uri="{FF2B5EF4-FFF2-40B4-BE49-F238E27FC236}">
                                  <a16:creationId xmlns:a16="http://schemas.microsoft.com/office/drawing/2014/main" id="{33AB76FD-096E-4944-B87E-60E8F54409D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9" name="Straight Connector 1298">
                              <a:extLst>
                                <a:ext uri="{FF2B5EF4-FFF2-40B4-BE49-F238E27FC236}">
                                  <a16:creationId xmlns:a16="http://schemas.microsoft.com/office/drawing/2014/main" id="{71E4B9F7-E61E-4E00-B150-FA63C6F2D9D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0" name="Straight Connector 1299">
                              <a:extLst>
                                <a:ext uri="{FF2B5EF4-FFF2-40B4-BE49-F238E27FC236}">
                                  <a16:creationId xmlns:a16="http://schemas.microsoft.com/office/drawing/2014/main" id="{C9C549E6-4F7B-41FC-9B0B-3BC83285469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1" name="Straight Connector 1300">
                              <a:extLst>
                                <a:ext uri="{FF2B5EF4-FFF2-40B4-BE49-F238E27FC236}">
                                  <a16:creationId xmlns:a16="http://schemas.microsoft.com/office/drawing/2014/main" id="{A539C3A3-8C44-4899-9EF4-9C4F3A36289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766" name="Group 765">
                          <a:extLst>
                            <a:ext uri="{FF2B5EF4-FFF2-40B4-BE49-F238E27FC236}">
                              <a16:creationId xmlns:a16="http://schemas.microsoft.com/office/drawing/2014/main" id="{9573A972-180D-4ED1-80A6-1432FA098C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77526" y="1876424"/>
                          <a:ext cx="3581225" cy="453117"/>
                          <a:chOff x="4282243" y="1345474"/>
                          <a:chExt cx="3581225" cy="453117"/>
                        </a:xfrm>
                      </p:grpSpPr>
                      <p:grpSp>
                        <p:nvGrpSpPr>
                          <p:cNvPr id="767" name="Group 766">
                            <a:extLst>
                              <a:ext uri="{FF2B5EF4-FFF2-40B4-BE49-F238E27FC236}">
                                <a16:creationId xmlns:a16="http://schemas.microsoft.com/office/drawing/2014/main" id="{EE4B20A7-BE07-4D5D-80AF-7DB872441AB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4615" y="1345474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1214" name="Rectangle 1213">
                              <a:extLst>
                                <a:ext uri="{FF2B5EF4-FFF2-40B4-BE49-F238E27FC236}">
                                  <a16:creationId xmlns:a16="http://schemas.microsoft.com/office/drawing/2014/main" id="{24057289-87D6-400E-8854-A9F0ADCFA4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15" name="Rectangle 1214">
                              <a:extLst>
                                <a:ext uri="{FF2B5EF4-FFF2-40B4-BE49-F238E27FC236}">
                                  <a16:creationId xmlns:a16="http://schemas.microsoft.com/office/drawing/2014/main" id="{A657338D-7BE4-4FEC-8C93-3DED17E382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16" name="Rectangle 1215">
                              <a:extLst>
                                <a:ext uri="{FF2B5EF4-FFF2-40B4-BE49-F238E27FC236}">
                                  <a16:creationId xmlns:a16="http://schemas.microsoft.com/office/drawing/2014/main" id="{853680E1-21E7-40E5-B6B7-3AAC648918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17" name="Rectangle 1216">
                              <a:extLst>
                                <a:ext uri="{FF2B5EF4-FFF2-40B4-BE49-F238E27FC236}">
                                  <a16:creationId xmlns:a16="http://schemas.microsoft.com/office/drawing/2014/main" id="{315F1E26-D86C-44FF-A210-E9E1383C65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18" name="Rectangle 1217">
                              <a:extLst>
                                <a:ext uri="{FF2B5EF4-FFF2-40B4-BE49-F238E27FC236}">
                                  <a16:creationId xmlns:a16="http://schemas.microsoft.com/office/drawing/2014/main" id="{96154CC5-E3D9-4E44-8310-6E4B32989A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19" name="Straight Connector 1218">
                              <a:extLst>
                                <a:ext uri="{FF2B5EF4-FFF2-40B4-BE49-F238E27FC236}">
                                  <a16:creationId xmlns:a16="http://schemas.microsoft.com/office/drawing/2014/main" id="{932EF4A0-4373-4B0E-AB45-2BCC92F648E1}"/>
                                </a:ext>
                              </a:extLst>
                            </p:cNvPr>
                            <p:cNvCxnSpPr>
                              <a:stCxn id="1215" idx="1"/>
                              <a:endCxn id="1215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0" name="Straight Connector 1219">
                              <a:extLst>
                                <a:ext uri="{FF2B5EF4-FFF2-40B4-BE49-F238E27FC236}">
                                  <a16:creationId xmlns:a16="http://schemas.microsoft.com/office/drawing/2014/main" id="{A4B0382B-DBEF-4C33-B93E-E38A34BD8DCB}"/>
                                </a:ext>
                              </a:extLst>
                            </p:cNvPr>
                            <p:cNvCxnSpPr>
                              <a:cxnSpLocks/>
                              <a:stCxn id="1214" idx="3"/>
                              <a:endCxn id="1215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1" name="Straight Connector 1220">
                              <a:extLst>
                                <a:ext uri="{FF2B5EF4-FFF2-40B4-BE49-F238E27FC236}">
                                  <a16:creationId xmlns:a16="http://schemas.microsoft.com/office/drawing/2014/main" id="{BD6A929B-82FB-4D85-B1D2-06EBDE14B45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2" name="Straight Connector 1221">
                              <a:extLst>
                                <a:ext uri="{FF2B5EF4-FFF2-40B4-BE49-F238E27FC236}">
                                  <a16:creationId xmlns:a16="http://schemas.microsoft.com/office/drawing/2014/main" id="{FF653D1A-B737-406C-9257-50DD7B18C2A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3" name="Straight Connector 1222">
                              <a:extLst>
                                <a:ext uri="{FF2B5EF4-FFF2-40B4-BE49-F238E27FC236}">
                                  <a16:creationId xmlns:a16="http://schemas.microsoft.com/office/drawing/2014/main" id="{41D63BDB-CFFB-4E7E-B746-225E39385B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24" name="Rectangle 1223">
                              <a:extLst>
                                <a:ext uri="{FF2B5EF4-FFF2-40B4-BE49-F238E27FC236}">
                                  <a16:creationId xmlns:a16="http://schemas.microsoft.com/office/drawing/2014/main" id="{E6052EF2-7B17-4D32-9C0C-51E7DD7D6F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26" name="Rectangle 1225">
                              <a:extLst>
                                <a:ext uri="{FF2B5EF4-FFF2-40B4-BE49-F238E27FC236}">
                                  <a16:creationId xmlns:a16="http://schemas.microsoft.com/office/drawing/2014/main" id="{BE86B12B-A9AA-499C-B7CD-425A9F2F8F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27" name="Rectangle 1226">
                              <a:extLst>
                                <a:ext uri="{FF2B5EF4-FFF2-40B4-BE49-F238E27FC236}">
                                  <a16:creationId xmlns:a16="http://schemas.microsoft.com/office/drawing/2014/main" id="{365062CA-CFE5-4DF7-9E9B-820FE4969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28" name="Rectangle 1227">
                              <a:extLst>
                                <a:ext uri="{FF2B5EF4-FFF2-40B4-BE49-F238E27FC236}">
                                  <a16:creationId xmlns:a16="http://schemas.microsoft.com/office/drawing/2014/main" id="{C0CB3DFD-6475-4CC3-8576-F5F09057D4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29" name="Rectangle 1228">
                              <a:extLst>
                                <a:ext uri="{FF2B5EF4-FFF2-40B4-BE49-F238E27FC236}">
                                  <a16:creationId xmlns:a16="http://schemas.microsoft.com/office/drawing/2014/main" id="{642E608B-5B73-47F6-B2D2-0366A0961A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30" name="Straight Connector 1229">
                              <a:extLst>
                                <a:ext uri="{FF2B5EF4-FFF2-40B4-BE49-F238E27FC236}">
                                  <a16:creationId xmlns:a16="http://schemas.microsoft.com/office/drawing/2014/main" id="{B3FFF693-63B0-4672-A3CC-F14BA1772E9F}"/>
                                </a:ext>
                              </a:extLst>
                            </p:cNvPr>
                            <p:cNvCxnSpPr>
                              <a:stCxn id="1226" idx="1"/>
                              <a:endCxn id="1226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1" name="Straight Connector 1230">
                              <a:extLst>
                                <a:ext uri="{FF2B5EF4-FFF2-40B4-BE49-F238E27FC236}">
                                  <a16:creationId xmlns:a16="http://schemas.microsoft.com/office/drawing/2014/main" id="{9E59053C-2B0D-42C2-A0E7-CE5AE238331E}"/>
                                </a:ext>
                              </a:extLst>
                            </p:cNvPr>
                            <p:cNvCxnSpPr>
                              <a:cxnSpLocks/>
                              <a:stCxn id="1224" idx="3"/>
                              <a:endCxn id="1226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2" name="Straight Connector 1231">
                              <a:extLst>
                                <a:ext uri="{FF2B5EF4-FFF2-40B4-BE49-F238E27FC236}">
                                  <a16:creationId xmlns:a16="http://schemas.microsoft.com/office/drawing/2014/main" id="{031E4DD8-87EB-4CDA-B159-C9B6595639F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3" name="Straight Connector 1232">
                              <a:extLst>
                                <a:ext uri="{FF2B5EF4-FFF2-40B4-BE49-F238E27FC236}">
                                  <a16:creationId xmlns:a16="http://schemas.microsoft.com/office/drawing/2014/main" id="{AD802372-4A92-4883-B092-B4C6705E772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4" name="Straight Connector 1233">
                              <a:extLst>
                                <a:ext uri="{FF2B5EF4-FFF2-40B4-BE49-F238E27FC236}">
                                  <a16:creationId xmlns:a16="http://schemas.microsoft.com/office/drawing/2014/main" id="{72CBB4B2-3F7F-433B-B75A-2CF203D3306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5" name="Straight Connector 1234">
                              <a:extLst>
                                <a:ext uri="{FF2B5EF4-FFF2-40B4-BE49-F238E27FC236}">
                                  <a16:creationId xmlns:a16="http://schemas.microsoft.com/office/drawing/2014/main" id="{7D7EF098-1324-401A-BB56-3FAA9A18DA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36" name="Rectangle 1235">
                              <a:extLst>
                                <a:ext uri="{FF2B5EF4-FFF2-40B4-BE49-F238E27FC236}">
                                  <a16:creationId xmlns:a16="http://schemas.microsoft.com/office/drawing/2014/main" id="{98DE890C-C58A-4690-B5C3-EB9B31BB55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37" name="Rectangle 1236">
                              <a:extLst>
                                <a:ext uri="{FF2B5EF4-FFF2-40B4-BE49-F238E27FC236}">
                                  <a16:creationId xmlns:a16="http://schemas.microsoft.com/office/drawing/2014/main" id="{770F600F-2878-427D-A7B9-C2A5BAD433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38" name="Rectangle 1237">
                              <a:extLst>
                                <a:ext uri="{FF2B5EF4-FFF2-40B4-BE49-F238E27FC236}">
                                  <a16:creationId xmlns:a16="http://schemas.microsoft.com/office/drawing/2014/main" id="{D3A51871-C67E-4A8D-BEC2-762A4704E4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42" name="Rectangle 1241">
                              <a:extLst>
                                <a:ext uri="{FF2B5EF4-FFF2-40B4-BE49-F238E27FC236}">
                                  <a16:creationId xmlns:a16="http://schemas.microsoft.com/office/drawing/2014/main" id="{989CC154-0CF8-45F3-81B0-5FE0FD5838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245" name="Straight Connector 1244">
                              <a:extLst>
                                <a:ext uri="{FF2B5EF4-FFF2-40B4-BE49-F238E27FC236}">
                                  <a16:creationId xmlns:a16="http://schemas.microsoft.com/office/drawing/2014/main" id="{16C15C9A-326D-4B7C-8AAC-5BBDDFD4832F}"/>
                                </a:ext>
                              </a:extLst>
                            </p:cNvPr>
                            <p:cNvCxnSpPr>
                              <a:stCxn id="1236" idx="1"/>
                              <a:endCxn id="1236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7" name="Straight Connector 1246">
                              <a:extLst>
                                <a:ext uri="{FF2B5EF4-FFF2-40B4-BE49-F238E27FC236}">
                                  <a16:creationId xmlns:a16="http://schemas.microsoft.com/office/drawing/2014/main" id="{7E6E5929-158A-45E3-995C-5D5AC703E96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8" name="Straight Connector 1247">
                              <a:extLst>
                                <a:ext uri="{FF2B5EF4-FFF2-40B4-BE49-F238E27FC236}">
                                  <a16:creationId xmlns:a16="http://schemas.microsoft.com/office/drawing/2014/main" id="{2E17DAF5-C8A1-40A9-A0F8-966EB83BF6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9" name="Straight Connector 1248">
                              <a:extLst>
                                <a:ext uri="{FF2B5EF4-FFF2-40B4-BE49-F238E27FC236}">
                                  <a16:creationId xmlns:a16="http://schemas.microsoft.com/office/drawing/2014/main" id="{E207F966-44C4-4FDE-9A58-2BE9BADA42A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0" name="Straight Connector 1249">
                              <a:extLst>
                                <a:ext uri="{FF2B5EF4-FFF2-40B4-BE49-F238E27FC236}">
                                  <a16:creationId xmlns:a16="http://schemas.microsoft.com/office/drawing/2014/main" id="{920CB73E-9DD2-4C52-9847-0EC6C42916B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8" name="Group 767">
                            <a:extLst>
                              <a:ext uri="{FF2B5EF4-FFF2-40B4-BE49-F238E27FC236}">
                                <a16:creationId xmlns:a16="http://schemas.microsoft.com/office/drawing/2014/main" id="{EAF6A234-56A2-4A04-BFEF-B09BC9031B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2243" y="1613897"/>
                            <a:ext cx="3578853" cy="184694"/>
                            <a:chOff x="4284615" y="1345474"/>
                            <a:chExt cx="3578853" cy="184694"/>
                          </a:xfrm>
                        </p:grpSpPr>
                        <p:sp>
                          <p:nvSpPr>
                            <p:cNvPr id="769" name="Rectangle 768">
                              <a:extLst>
                                <a:ext uri="{FF2B5EF4-FFF2-40B4-BE49-F238E27FC236}">
                                  <a16:creationId xmlns:a16="http://schemas.microsoft.com/office/drawing/2014/main" id="{595BA617-D15B-4A15-B2C5-11EC65063E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46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770" name="Rectangle 769">
                              <a:extLst>
                                <a:ext uri="{FF2B5EF4-FFF2-40B4-BE49-F238E27FC236}">
                                  <a16:creationId xmlns:a16="http://schemas.microsoft.com/office/drawing/2014/main" id="{2612F117-7D18-4BF4-AFE4-91F2004BBF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4369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771" name="Rectangle 770">
                              <a:extLst>
                                <a:ext uri="{FF2B5EF4-FFF2-40B4-BE49-F238E27FC236}">
                                  <a16:creationId xmlns:a16="http://schemas.microsoft.com/office/drawing/2014/main" id="{C3AFB603-632B-4833-AC80-3AE754C7B1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38347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772" name="Rectangle 771">
                              <a:extLst>
                                <a:ext uri="{FF2B5EF4-FFF2-40B4-BE49-F238E27FC236}">
                                  <a16:creationId xmlns:a16="http://schemas.microsoft.com/office/drawing/2014/main" id="{027F792F-2B5E-4B0B-85F6-627C3A9C8D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056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773" name="Rectangle 772">
                              <a:extLst>
                                <a:ext uri="{FF2B5EF4-FFF2-40B4-BE49-F238E27FC236}">
                                  <a16:creationId xmlns:a16="http://schemas.microsoft.com/office/drawing/2014/main" id="{17038CF1-F046-4766-9DB4-4C11ADD161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774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774" name="Straight Connector 773">
                              <a:extLst>
                                <a:ext uri="{FF2B5EF4-FFF2-40B4-BE49-F238E27FC236}">
                                  <a16:creationId xmlns:a16="http://schemas.microsoft.com/office/drawing/2014/main" id="{5B958F1D-0270-4391-BF9C-0327D7C994C5}"/>
                                </a:ext>
                              </a:extLst>
                            </p:cNvPr>
                            <p:cNvCxnSpPr>
                              <a:stCxn id="770" idx="1"/>
                              <a:endCxn id="770" idx="1"/>
                            </p:cNvCxnSpPr>
                            <p:nvPr/>
                          </p:nvCxnSpPr>
                          <p:spPr>
                            <a:xfrm>
                              <a:off x="4543693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5" name="Straight Connector 774">
                              <a:extLst>
                                <a:ext uri="{FF2B5EF4-FFF2-40B4-BE49-F238E27FC236}">
                                  <a16:creationId xmlns:a16="http://schemas.microsoft.com/office/drawing/2014/main" id="{3F655ED8-08FB-42BD-9399-A89D9F867774}"/>
                                </a:ext>
                              </a:extLst>
                            </p:cNvPr>
                            <p:cNvCxnSpPr>
                              <a:cxnSpLocks/>
                              <a:stCxn id="769" idx="3"/>
                              <a:endCxn id="770" idx="1"/>
                            </p:cNvCxnSpPr>
                            <p:nvPr/>
                          </p:nvCxnSpPr>
                          <p:spPr>
                            <a:xfrm>
                              <a:off x="4454432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0" name="Straight Connector 1119">
                              <a:extLst>
                                <a:ext uri="{FF2B5EF4-FFF2-40B4-BE49-F238E27FC236}">
                                  <a16:creationId xmlns:a16="http://schemas.microsoft.com/office/drawing/2014/main" id="{C08786A5-7395-42C8-BA5E-74D4820678C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713513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1" name="Straight Connector 1120">
                              <a:extLst>
                                <a:ext uri="{FF2B5EF4-FFF2-40B4-BE49-F238E27FC236}">
                                  <a16:creationId xmlns:a16="http://schemas.microsoft.com/office/drawing/2014/main" id="{73376F98-C177-47F7-9B7E-B693D0EC911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975766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4" name="Straight Connector 1153">
                              <a:extLst>
                                <a:ext uri="{FF2B5EF4-FFF2-40B4-BE49-F238E27FC236}">
                                  <a16:creationId xmlns:a16="http://schemas.microsoft.com/office/drawing/2014/main" id="{F5FDD375-8C89-4ABF-96F7-5782B708E3C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240380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58" name="Rectangle 1157">
                              <a:extLst>
                                <a:ext uri="{FF2B5EF4-FFF2-40B4-BE49-F238E27FC236}">
                                  <a16:creationId xmlns:a16="http://schemas.microsoft.com/office/drawing/2014/main" id="{13C1ACC4-F89C-492D-B21B-909EB864AA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96983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60" name="Rectangle 1159">
                              <a:extLst>
                                <a:ext uri="{FF2B5EF4-FFF2-40B4-BE49-F238E27FC236}">
                                  <a16:creationId xmlns:a16="http://schemas.microsoft.com/office/drawing/2014/main" id="{41D896A8-3982-4AA4-97FC-312BBA6EFB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606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61" name="Rectangle 1160">
                              <a:extLst>
                                <a:ext uri="{FF2B5EF4-FFF2-40B4-BE49-F238E27FC236}">
                                  <a16:creationId xmlns:a16="http://schemas.microsoft.com/office/drawing/2014/main" id="{52017A08-0C99-49FC-A4DD-142F842842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50715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66" name="Rectangle 1165">
                              <a:extLst>
                                <a:ext uri="{FF2B5EF4-FFF2-40B4-BE49-F238E27FC236}">
                                  <a16:creationId xmlns:a16="http://schemas.microsoft.com/office/drawing/2014/main" id="{1137E24B-6366-46CC-9234-62C5AB9855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82931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67" name="Rectangle 1166">
                              <a:extLst>
                                <a:ext uri="{FF2B5EF4-FFF2-40B4-BE49-F238E27FC236}">
                                  <a16:creationId xmlns:a16="http://schemas.microsoft.com/office/drawing/2014/main" id="{A6FEFC53-255C-4151-9619-A36DB3400F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15142" y="1345474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1168" name="Straight Connector 1167">
                              <a:extLst>
                                <a:ext uri="{FF2B5EF4-FFF2-40B4-BE49-F238E27FC236}">
                                  <a16:creationId xmlns:a16="http://schemas.microsoft.com/office/drawing/2014/main" id="{DF0F214F-8FB4-4D1C-B58B-628B86C09D18}"/>
                                </a:ext>
                              </a:extLst>
                            </p:cNvPr>
                            <p:cNvCxnSpPr>
                              <a:stCxn id="1160" idx="1"/>
                              <a:endCxn id="1160" idx="1"/>
                            </p:cNvCxnSpPr>
                            <p:nvPr/>
                          </p:nvCxnSpPr>
                          <p:spPr>
                            <a:xfrm>
                              <a:off x="5856061" y="1436914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9" name="Straight Connector 1168">
                              <a:extLst>
                                <a:ext uri="{FF2B5EF4-FFF2-40B4-BE49-F238E27FC236}">
                                  <a16:creationId xmlns:a16="http://schemas.microsoft.com/office/drawing/2014/main" id="{C5FE1042-049E-4A49-97C8-B12E1607658E}"/>
                                </a:ext>
                              </a:extLst>
                            </p:cNvPr>
                            <p:cNvCxnSpPr>
                              <a:cxnSpLocks/>
                              <a:stCxn id="1158" idx="3"/>
                              <a:endCxn id="1160" idx="1"/>
                            </p:cNvCxnSpPr>
                            <p:nvPr/>
                          </p:nvCxnSpPr>
                          <p:spPr>
                            <a:xfrm>
                              <a:off x="5766800" y="1436914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5" name="Straight Connector 1174">
                              <a:extLst>
                                <a:ext uri="{FF2B5EF4-FFF2-40B4-BE49-F238E27FC236}">
                                  <a16:creationId xmlns:a16="http://schemas.microsoft.com/office/drawing/2014/main" id="{33409222-72F5-44BE-B26B-74CCA01D0B2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025881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96" name="Straight Connector 1195">
                              <a:extLst>
                                <a:ext uri="{FF2B5EF4-FFF2-40B4-BE49-F238E27FC236}">
                                  <a16:creationId xmlns:a16="http://schemas.microsoft.com/office/drawing/2014/main" id="{703B1390-951C-44A9-97FE-8B75B99EEB3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288134" y="1431017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0" name="Straight Connector 1199">
                              <a:extLst>
                                <a:ext uri="{FF2B5EF4-FFF2-40B4-BE49-F238E27FC236}">
                                  <a16:creationId xmlns:a16="http://schemas.microsoft.com/office/drawing/2014/main" id="{16B6B8BB-E783-4ED1-994E-927138697F9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2748" y="143918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1" name="Straight Connector 1200">
                              <a:extLst>
                                <a:ext uri="{FF2B5EF4-FFF2-40B4-BE49-F238E27FC236}">
                                  <a16:creationId xmlns:a16="http://schemas.microsoft.com/office/drawing/2014/main" id="{2632E3D0-4727-443C-B335-DAA0E69BEC1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508164" y="1442809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05" name="Rectangle 1204">
                              <a:extLst>
                                <a:ext uri="{FF2B5EF4-FFF2-40B4-BE49-F238E27FC236}">
                                  <a16:creationId xmlns:a16="http://schemas.microsoft.com/office/drawing/2014/main" id="{BC240DB5-80C3-4D13-9E69-B3D969B6DF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90217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03C5C4AD-BDD6-4523-98A1-6DDFB837C0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93651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0951BC48-E9DC-442A-86DA-1BA4F03086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29042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8184AF6E-1F34-41CC-9ED7-1176D2432D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61253" y="1347288"/>
                              <a:ext cx="169817" cy="18288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cxnSp>
                          <p:nvCxnSpPr>
                            <p:cNvPr id="1209" name="Straight Connector 1208">
                              <a:extLst>
                                <a:ext uri="{FF2B5EF4-FFF2-40B4-BE49-F238E27FC236}">
                                  <a16:creationId xmlns:a16="http://schemas.microsoft.com/office/drawing/2014/main" id="{F40D08B3-E783-4A0C-BD6F-57DF4A8AC768}"/>
                                </a:ext>
                              </a:extLst>
                            </p:cNvPr>
                            <p:cNvCxnSpPr>
                              <a:stCxn id="1205" idx="1"/>
                              <a:endCxn id="1205" idx="1"/>
                            </p:cNvCxnSpPr>
                            <p:nvPr/>
                          </p:nvCxnSpPr>
                          <p:spPr>
                            <a:xfrm>
                              <a:off x="6902172" y="1438728"/>
                              <a:ext cx="0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0" name="Straight Connector 1209">
                              <a:extLst>
                                <a:ext uri="{FF2B5EF4-FFF2-40B4-BE49-F238E27FC236}">
                                  <a16:creationId xmlns:a16="http://schemas.microsoft.com/office/drawing/2014/main" id="{293AB9E0-1B53-4494-A4C4-418B63FDB46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071992" y="1440542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1" name="Straight Connector 1210">
                              <a:extLst>
                                <a:ext uri="{FF2B5EF4-FFF2-40B4-BE49-F238E27FC236}">
                                  <a16:creationId xmlns:a16="http://schemas.microsoft.com/office/drawing/2014/main" id="{B6AA430D-460B-4E10-B70A-FC86EB3F0D9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334245" y="1432831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2" name="Straight Connector 1211">
                              <a:extLst>
                                <a:ext uri="{FF2B5EF4-FFF2-40B4-BE49-F238E27FC236}">
                                  <a16:creationId xmlns:a16="http://schemas.microsoft.com/office/drawing/2014/main" id="{FAF05FB7-2C4F-4481-ADA0-7FE01209AEE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598859" y="1440995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3" name="Straight Connector 1212">
                              <a:extLst>
                                <a:ext uri="{FF2B5EF4-FFF2-40B4-BE49-F238E27FC236}">
                                  <a16:creationId xmlns:a16="http://schemas.microsoft.com/office/drawing/2014/main" id="{CD357D48-156F-4EA9-BFCC-5B553DFC1A3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20532" y="1438728"/>
                              <a:ext cx="89261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cxnSp>
                    <p:nvCxnSpPr>
                      <p:cNvPr id="738" name="Straight Connector 737">
                        <a:extLst>
                          <a:ext uri="{FF2B5EF4-FFF2-40B4-BE49-F238E27FC236}">
                            <a16:creationId xmlns:a16="http://schemas.microsoft.com/office/drawing/2014/main" id="{D35094C7-69F9-43C3-B5D7-C941556858B2}"/>
                          </a:ext>
                        </a:extLst>
                      </p:cNvPr>
                      <p:cNvCxnSpPr>
                        <a:cxnSpLocks/>
                        <a:stCxn id="1302" idx="2"/>
                        <a:endCxn id="1254" idx="0"/>
                      </p:cNvCxnSpPr>
                      <p:nvPr/>
                    </p:nvCxnSpPr>
                    <p:spPr>
                      <a:xfrm flipH="1">
                        <a:off x="4348934" y="152838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9" name="Straight Connector 738">
                        <a:extLst>
                          <a:ext uri="{FF2B5EF4-FFF2-40B4-BE49-F238E27FC236}">
                            <a16:creationId xmlns:a16="http://schemas.microsoft.com/office/drawing/2014/main" id="{15F56CDE-14D0-471A-821E-F0D47B05EB17}"/>
                          </a:ext>
                        </a:extLst>
                      </p:cNvPr>
                      <p:cNvCxnSpPr>
                        <a:cxnSpLocks/>
                        <a:stCxn id="1255" idx="2"/>
                      </p:cNvCxnSpPr>
                      <p:nvPr/>
                    </p:nvCxnSpPr>
                    <p:spPr>
                      <a:xfrm>
                        <a:off x="4608012" y="1796810"/>
                        <a:ext cx="646" cy="7078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0" name="Straight Connector 739">
                        <a:extLst>
                          <a:ext uri="{FF2B5EF4-FFF2-40B4-BE49-F238E27FC236}">
                            <a16:creationId xmlns:a16="http://schemas.microsoft.com/office/drawing/2014/main" id="{BD4F0508-2663-480C-9A6E-7854B780A267}"/>
                          </a:ext>
                        </a:extLst>
                      </p:cNvPr>
                      <p:cNvCxnSpPr>
                        <a:cxnSpLocks/>
                        <a:stCxn id="1215" idx="2"/>
                        <a:endCxn id="770" idx="0"/>
                      </p:cNvCxnSpPr>
                      <p:nvPr/>
                    </p:nvCxnSpPr>
                    <p:spPr>
                      <a:xfrm flipH="1">
                        <a:off x="4603295" y="205933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1" name="Straight Connector 740">
                        <a:extLst>
                          <a:ext uri="{FF2B5EF4-FFF2-40B4-BE49-F238E27FC236}">
                            <a16:creationId xmlns:a16="http://schemas.microsoft.com/office/drawing/2014/main" id="{FA172360-1317-4A99-8131-CFF99DF640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5454" y="206624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2" name="Straight Connector 741">
                        <a:extLst>
                          <a:ext uri="{FF2B5EF4-FFF2-40B4-BE49-F238E27FC236}">
                            <a16:creationId xmlns:a16="http://schemas.microsoft.com/office/drawing/2014/main" id="{95F0A5D7-71DA-4994-985D-3C0DB1B643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6866" y="15358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2E0718CF-43CA-4C10-BA9B-2B5037DDBF96}"/>
                          </a:ext>
                        </a:extLst>
                      </p:cNvPr>
                      <p:cNvCxnSpPr>
                        <a:cxnSpLocks/>
                        <a:stCxn id="1259" idx="2"/>
                        <a:endCxn id="1218" idx="0"/>
                      </p:cNvCxnSpPr>
                      <p:nvPr/>
                    </p:nvCxnSpPr>
                    <p:spPr>
                      <a:xfrm flipH="1">
                        <a:off x="4864748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FFABA987-F43F-4F5E-8E64-F0FC5F957E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862544" y="2049294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5500AD5A-D1E2-4E1B-AE5E-81C9933BF5D9}"/>
                          </a:ext>
                        </a:extLst>
                      </p:cNvPr>
                      <p:cNvCxnSpPr>
                        <a:cxnSpLocks/>
                        <a:stCxn id="1254" idx="2"/>
                        <a:endCxn id="1214" idx="0"/>
                      </p:cNvCxnSpPr>
                      <p:nvPr/>
                    </p:nvCxnSpPr>
                    <p:spPr>
                      <a:xfrm flipH="1">
                        <a:off x="4346589" y="1796810"/>
                        <a:ext cx="2345" cy="7964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5C7C0F1B-F114-41CD-AB33-B17C942FDD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36640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7" name="Straight Connector 746">
                        <a:extLst>
                          <a:ext uri="{FF2B5EF4-FFF2-40B4-BE49-F238E27FC236}">
                            <a16:creationId xmlns:a16="http://schemas.microsoft.com/office/drawing/2014/main" id="{5C660ED7-8F30-4F78-A66B-7F0C365A0F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40328" y="1532662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8" name="Straight Connector 747">
                        <a:extLst>
                          <a:ext uri="{FF2B5EF4-FFF2-40B4-BE49-F238E27FC236}">
                            <a16:creationId xmlns:a16="http://schemas.microsoft.com/office/drawing/2014/main" id="{FA405058-D49C-4B6C-B0A4-59CC28B8A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4705" y="15186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9" name="Straight Connector 748">
                        <a:extLst>
                          <a:ext uri="{FF2B5EF4-FFF2-40B4-BE49-F238E27FC236}">
                            <a16:creationId xmlns:a16="http://schemas.microsoft.com/office/drawing/2014/main" id="{856B6DAD-3A1C-46EB-972B-8F9B56B34F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6774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0" name="Straight Connector 749">
                        <a:extLst>
                          <a:ext uri="{FF2B5EF4-FFF2-40B4-BE49-F238E27FC236}">
                            <a16:creationId xmlns:a16="http://schemas.microsoft.com/office/drawing/2014/main" id="{5E6E4DC5-6A6B-4029-ADB1-8FCC56E6E7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40205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1" name="Straight Connector 750">
                        <a:extLst>
                          <a:ext uri="{FF2B5EF4-FFF2-40B4-BE49-F238E27FC236}">
                            <a16:creationId xmlns:a16="http://schemas.microsoft.com/office/drawing/2014/main" id="{8AD010E8-7F53-46A5-B06B-3FA1A01F99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405" y="17980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2" name="Straight Connector 751">
                        <a:extLst>
                          <a:ext uri="{FF2B5EF4-FFF2-40B4-BE49-F238E27FC236}">
                            <a16:creationId xmlns:a16="http://schemas.microsoft.com/office/drawing/2014/main" id="{1711AE44-ABCA-487B-AD65-A68B8D5B56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5768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3" name="Straight Connector 752">
                        <a:extLst>
                          <a:ext uri="{FF2B5EF4-FFF2-40B4-BE49-F238E27FC236}">
                            <a16:creationId xmlns:a16="http://schemas.microsoft.com/office/drawing/2014/main" id="{4A099036-DEB5-47B8-8FAB-3177652B1F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63673" y="205870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4" name="Straight Connector 753">
                        <a:extLst>
                          <a:ext uri="{FF2B5EF4-FFF2-40B4-BE49-F238E27FC236}">
                            <a16:creationId xmlns:a16="http://schemas.microsoft.com/office/drawing/2014/main" id="{58BF4FE7-04E2-4DE6-A0F1-894F132F67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8034" y="179576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5" name="Straight Connector 754">
                        <a:extLst>
                          <a:ext uri="{FF2B5EF4-FFF2-40B4-BE49-F238E27FC236}">
                            <a16:creationId xmlns:a16="http://schemas.microsoft.com/office/drawing/2014/main" id="{53DA1A60-D994-4B76-82C3-A3B30DB53F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5662" y="205554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6" name="Straight Connector 755">
                        <a:extLst>
                          <a:ext uri="{FF2B5EF4-FFF2-40B4-BE49-F238E27FC236}">
                            <a16:creationId xmlns:a16="http://schemas.microsoft.com/office/drawing/2014/main" id="{F26C0DE2-75A2-42AD-A104-B546548FE8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919660" y="153248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7" name="Straight Connector 756">
                        <a:extLst>
                          <a:ext uri="{FF2B5EF4-FFF2-40B4-BE49-F238E27FC236}">
                            <a16:creationId xmlns:a16="http://schemas.microsoft.com/office/drawing/2014/main" id="{480A7FD2-8C4F-4DD4-B69D-EB7ECC5912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8594" y="153387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8" name="Straight Connector 757">
                        <a:extLst>
                          <a:ext uri="{FF2B5EF4-FFF2-40B4-BE49-F238E27FC236}">
                            <a16:creationId xmlns:a16="http://schemas.microsoft.com/office/drawing/2014/main" id="{FFCAD0A8-091F-4BD9-B072-ADE90CB946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5200" y="1788233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9" name="Straight Connector 758">
                        <a:extLst>
                          <a:ext uri="{FF2B5EF4-FFF2-40B4-BE49-F238E27FC236}">
                            <a16:creationId xmlns:a16="http://schemas.microsoft.com/office/drawing/2014/main" id="{3FD747ED-67C0-40C5-A16D-5AE5A40C19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77572" y="205574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0" name="Straight Connector 759">
                        <a:extLst>
                          <a:ext uri="{FF2B5EF4-FFF2-40B4-BE49-F238E27FC236}">
                            <a16:creationId xmlns:a16="http://schemas.microsoft.com/office/drawing/2014/main" id="{F001B5C4-C6DC-460B-BD13-C03613A0AA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48468" y="2061151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1" name="Straight Connector 760">
                        <a:extLst>
                          <a:ext uri="{FF2B5EF4-FFF2-40B4-BE49-F238E27FC236}">
                            <a16:creationId xmlns:a16="http://schemas.microsoft.com/office/drawing/2014/main" id="{F7355D65-FEC3-45BF-9A0C-2A52EDC9DC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1300" y="1800666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2" name="Straight Connector 761">
                        <a:extLst>
                          <a:ext uri="{FF2B5EF4-FFF2-40B4-BE49-F238E27FC236}">
                            <a16:creationId xmlns:a16="http://schemas.microsoft.com/office/drawing/2014/main" id="{E0017E6C-613D-43D7-A8AE-D245B7F5A8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450840" y="1525195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3" name="Straight Connector 762">
                        <a:extLst>
                          <a:ext uri="{FF2B5EF4-FFF2-40B4-BE49-F238E27FC236}">
                            <a16:creationId xmlns:a16="http://schemas.microsoft.com/office/drawing/2014/main" id="{0601D21A-B9CF-4D92-8DC0-CBEB0788B4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16935" y="1531620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4" name="Straight Connector 763">
                        <a:extLst>
                          <a:ext uri="{FF2B5EF4-FFF2-40B4-BE49-F238E27FC236}">
                            <a16:creationId xmlns:a16="http://schemas.microsoft.com/office/drawing/2014/main" id="{E4F9ED00-BD14-4477-8787-9767C1BA7C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49059" y="2062557"/>
                        <a:ext cx="2372" cy="8554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8F2AC736-D6B4-4D2C-A871-58CA01ECD788}"/>
                      </a:ext>
                    </a:extLst>
                  </p:cNvPr>
                  <p:cNvGrpSpPr/>
                  <p:nvPr/>
                </p:nvGrpSpPr>
                <p:grpSpPr>
                  <a:xfrm>
                    <a:off x="4337581" y="3388891"/>
                    <a:ext cx="2888573" cy="100156"/>
                    <a:chOff x="4337581" y="3373016"/>
                    <a:chExt cx="2888573" cy="100156"/>
                  </a:xfrm>
                </p:grpSpPr>
                <p:cxnSp>
                  <p:nvCxnSpPr>
                    <p:cNvPr id="709" name="Straight Connector 708">
                      <a:extLst>
                        <a:ext uri="{FF2B5EF4-FFF2-40B4-BE49-F238E27FC236}">
                          <a16:creationId xmlns:a16="http://schemas.microsoft.com/office/drawing/2014/main" id="{405B57CE-61C9-4022-9C59-92034BA4CC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37581" y="337301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0" name="Straight Connector 709">
                      <a:extLst>
                        <a:ext uri="{FF2B5EF4-FFF2-40B4-BE49-F238E27FC236}">
                          <a16:creationId xmlns:a16="http://schemas.microsoft.com/office/drawing/2014/main" id="{5B839321-A589-4574-902C-771EA74D36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597302" y="338270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Straight Connector 710">
                      <a:extLst>
                        <a:ext uri="{FF2B5EF4-FFF2-40B4-BE49-F238E27FC236}">
                          <a16:creationId xmlns:a16="http://schemas.microsoft.com/office/drawing/2014/main" id="{1F3E77B1-B274-4BB3-8152-B406451F9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54005" y="338048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Straight Connector 711">
                      <a:extLst>
                        <a:ext uri="{FF2B5EF4-FFF2-40B4-BE49-F238E27FC236}">
                          <a16:creationId xmlns:a16="http://schemas.microsoft.com/office/drawing/2014/main" id="{FB379389-367F-4925-B048-AA73951339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20914" y="337774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Straight Connector 712">
                      <a:extLst>
                        <a:ext uri="{FF2B5EF4-FFF2-40B4-BE49-F238E27FC236}">
                          <a16:creationId xmlns:a16="http://schemas.microsoft.com/office/drawing/2014/main" id="{0B4AE00F-A570-4084-B112-BAD2B75CA3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397673" y="338151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4" name="Straight Connector 713">
                      <a:extLst>
                        <a:ext uri="{FF2B5EF4-FFF2-40B4-BE49-F238E27FC236}">
                          <a16:creationId xmlns:a16="http://schemas.microsoft.com/office/drawing/2014/main" id="{5690144D-BD24-4458-9D06-03ED89A534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54738" y="3374822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5" name="Straight Connector 714">
                      <a:extLst>
                        <a:ext uri="{FF2B5EF4-FFF2-40B4-BE49-F238E27FC236}">
                          <a16:creationId xmlns:a16="http://schemas.microsoft.com/office/drawing/2014/main" id="{7B7A7512-6CEE-45B2-9362-1BA47A888F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09641" y="338450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Straight Connector 715">
                      <a:extLst>
                        <a:ext uri="{FF2B5EF4-FFF2-40B4-BE49-F238E27FC236}">
                          <a16:creationId xmlns:a16="http://schemas.microsoft.com/office/drawing/2014/main" id="{2E484093-EA64-4B4A-B137-9360B9FE9B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69425" y="338490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7" name="Straight Connector 716">
                      <a:extLst>
                        <a:ext uri="{FF2B5EF4-FFF2-40B4-BE49-F238E27FC236}">
                          <a16:creationId xmlns:a16="http://schemas.microsoft.com/office/drawing/2014/main" id="{81052516-6B08-41FC-8F0A-95B446FDE4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441299" y="338367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8" name="Straight Connector 717">
                      <a:extLst>
                        <a:ext uri="{FF2B5EF4-FFF2-40B4-BE49-F238E27FC236}">
                          <a16:creationId xmlns:a16="http://schemas.microsoft.com/office/drawing/2014/main" id="{C9356387-D1D6-4090-9E97-AABFA9F793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05260" y="338762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9" name="Straight Connector 718">
                      <a:extLst>
                        <a:ext uri="{FF2B5EF4-FFF2-40B4-BE49-F238E27FC236}">
                          <a16:creationId xmlns:a16="http://schemas.microsoft.com/office/drawing/2014/main" id="{921E3F90-5E1B-4D95-B26A-BE8266C201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55579" y="337799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39E88B5F-4FE4-4481-B84C-4E5A1BA80F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23782" y="3384128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2" name="Group 691">
                    <a:extLst>
                      <a:ext uri="{FF2B5EF4-FFF2-40B4-BE49-F238E27FC236}">
                        <a16:creationId xmlns:a16="http://schemas.microsoft.com/office/drawing/2014/main" id="{0413AC37-9DA5-4131-9108-E0C2FCFFAEFD}"/>
                      </a:ext>
                    </a:extLst>
                  </p:cNvPr>
                  <p:cNvGrpSpPr/>
                  <p:nvPr/>
                </p:nvGrpSpPr>
                <p:grpSpPr>
                  <a:xfrm>
                    <a:off x="4347102" y="2321504"/>
                    <a:ext cx="3431038" cy="100156"/>
                    <a:chOff x="4330831" y="3388543"/>
                    <a:chExt cx="3431038" cy="100156"/>
                  </a:xfrm>
                </p:grpSpPr>
                <p:cxnSp>
                  <p:nvCxnSpPr>
                    <p:cNvPr id="695" name="Straight Connector 694">
                      <a:extLst>
                        <a:ext uri="{FF2B5EF4-FFF2-40B4-BE49-F238E27FC236}">
                          <a16:creationId xmlns:a16="http://schemas.microsoft.com/office/drawing/2014/main" id="{AFFBA60C-1B8A-4269-A413-FFD62F6C4E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86901" y="339262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6" name="Straight Connector 695">
                      <a:extLst>
                        <a:ext uri="{FF2B5EF4-FFF2-40B4-BE49-F238E27FC236}">
                          <a16:creationId xmlns:a16="http://schemas.microsoft.com/office/drawing/2014/main" id="{A37DFE85-F4A2-4E13-8D6A-1E04E6C521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59497" y="3392167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>
                      <a:extLst>
                        <a:ext uri="{FF2B5EF4-FFF2-40B4-BE49-F238E27FC236}">
                          <a16:creationId xmlns:a16="http://schemas.microsoft.com/office/drawing/2014/main" id="{B92D6B41-A577-4C5F-B870-28461B3BD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30831" y="338854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8" name="Straight Connector 697">
                      <a:extLst>
                        <a:ext uri="{FF2B5EF4-FFF2-40B4-BE49-F238E27FC236}">
                          <a16:creationId xmlns:a16="http://schemas.microsoft.com/office/drawing/2014/main" id="{8220319B-E65F-48BB-BEAC-AF3C1B1ABF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590552" y="3398230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669B00E3-AAB3-47F1-8172-B9C0739626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847255" y="339601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2C50A520-3A55-4B4E-9957-10CC5261A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14164" y="339327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B99567F-5ABF-4713-A9CA-D43F3CF8F7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390923" y="3397041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E54B8845-3AC6-44FE-BC78-64BDAB836F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47988" y="3390349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>
                      <a:extLst>
                        <a:ext uri="{FF2B5EF4-FFF2-40B4-BE49-F238E27FC236}">
                          <a16:creationId xmlns:a16="http://schemas.microsoft.com/office/drawing/2014/main" id="{4AFD55F0-1767-4BF4-B0FF-1FC1779294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02891" y="3400033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>
                      <a:extLst>
                        <a:ext uri="{FF2B5EF4-FFF2-40B4-BE49-F238E27FC236}">
                          <a16:creationId xmlns:a16="http://schemas.microsoft.com/office/drawing/2014/main" id="{D9E7F80C-E00E-4949-8662-DA14A955CF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62675" y="340043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5" name="Straight Connector 704">
                      <a:extLst>
                        <a:ext uri="{FF2B5EF4-FFF2-40B4-BE49-F238E27FC236}">
                          <a16:creationId xmlns:a16="http://schemas.microsoft.com/office/drawing/2014/main" id="{86696FBC-DCAE-47E3-82AB-07E35FDBFA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434549" y="3399204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6" name="Straight Connector 705">
                      <a:extLst>
                        <a:ext uri="{FF2B5EF4-FFF2-40B4-BE49-F238E27FC236}">
                          <a16:creationId xmlns:a16="http://schemas.microsoft.com/office/drawing/2014/main" id="{24459C0E-CF66-4031-9A2C-27B1A958D0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698510" y="340315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7" name="Straight Connector 706">
                      <a:extLst>
                        <a:ext uri="{FF2B5EF4-FFF2-40B4-BE49-F238E27FC236}">
                          <a16:creationId xmlns:a16="http://schemas.microsoft.com/office/drawing/2014/main" id="{8C5827F4-C1A1-44FA-B3F2-CFF11C53E1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948829" y="3393526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8" name="Straight Connector 707">
                      <a:extLst>
                        <a:ext uri="{FF2B5EF4-FFF2-40B4-BE49-F238E27FC236}">
                          <a16:creationId xmlns:a16="http://schemas.microsoft.com/office/drawing/2014/main" id="{AB522F76-316E-4EEB-8CEF-7E7E492659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217032" y="3399655"/>
                      <a:ext cx="2372" cy="8554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DB63D175-5BAC-4849-A541-1936028F3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87677" y="3389956"/>
                    <a:ext cx="2372" cy="855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BC4C404F-EAF8-4FE9-8BF4-9C75ECEE5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55880" y="3389218"/>
                    <a:ext cx="2372" cy="8554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0FC03EB7-8253-4E60-9A15-5A72F14972FF}"/>
                    </a:ext>
                  </a:extLst>
                </p:cNvPr>
                <p:cNvGrpSpPr/>
                <p:nvPr/>
              </p:nvGrpSpPr>
              <p:grpSpPr>
                <a:xfrm>
                  <a:off x="3709843" y="543933"/>
                  <a:ext cx="635110" cy="3502222"/>
                  <a:chOff x="3271684" y="992777"/>
                  <a:chExt cx="638227" cy="3502222"/>
                </a:xfrm>
              </p:grpSpPr>
              <p:sp>
                <p:nvSpPr>
                  <p:cNvPr id="684" name="Rectangle 683">
                    <a:extLst>
                      <a:ext uri="{FF2B5EF4-FFF2-40B4-BE49-F238E27FC236}">
                        <a16:creationId xmlns:a16="http://schemas.microsoft.com/office/drawing/2014/main" id="{02F7FE52-F702-40F5-A69E-FCC29E0F5AED}"/>
                      </a:ext>
                    </a:extLst>
                  </p:cNvPr>
                  <p:cNvSpPr/>
                  <p:nvPr/>
                </p:nvSpPr>
                <p:spPr>
                  <a:xfrm>
                    <a:off x="3326895" y="992777"/>
                    <a:ext cx="535577" cy="350222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TextBox 684">
                    <a:extLst>
                      <a:ext uri="{FF2B5EF4-FFF2-40B4-BE49-F238E27FC236}">
                        <a16:creationId xmlns:a16="http://schemas.microsoft.com/office/drawing/2014/main" id="{457CF6B7-B1CE-497E-AE62-00EF0A187B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71684" y="2384289"/>
                    <a:ext cx="638227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Buffer</a:t>
                    </a:r>
                  </a:p>
                  <a:p>
                    <a:pPr algn="ctr"/>
                    <a:r>
                      <a: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SRAM </a:t>
                    </a:r>
                  </a:p>
                </p:txBody>
              </p:sp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6E6286BA-676C-4E41-95D3-4E868080D109}"/>
                    </a:ext>
                  </a:extLst>
                </p:cNvPr>
                <p:cNvGrpSpPr/>
                <p:nvPr/>
              </p:nvGrpSpPr>
              <p:grpSpPr>
                <a:xfrm>
                  <a:off x="4262180" y="989917"/>
                  <a:ext cx="540387" cy="2439405"/>
                  <a:chOff x="3703380" y="1438761"/>
                  <a:chExt cx="540387" cy="2439405"/>
                </a:xfrm>
              </p:grpSpPr>
              <p:cxnSp>
                <p:nvCxnSpPr>
                  <p:cNvPr id="674" name="Straight Arrow Connector 673">
                    <a:extLst>
                      <a:ext uri="{FF2B5EF4-FFF2-40B4-BE49-F238E27FC236}">
                        <a16:creationId xmlns:a16="http://schemas.microsoft.com/office/drawing/2014/main" id="{7FB84EC6-E036-4810-B5DC-749EB59A9F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6428" y="3027425"/>
                    <a:ext cx="426480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5" name="Group 674">
                    <a:extLst>
                      <a:ext uri="{FF2B5EF4-FFF2-40B4-BE49-F238E27FC236}">
                        <a16:creationId xmlns:a16="http://schemas.microsoft.com/office/drawing/2014/main" id="{32ABFF95-22DA-4B32-8717-EE2D220A94D4}"/>
                      </a:ext>
                    </a:extLst>
                  </p:cNvPr>
                  <p:cNvGrpSpPr/>
                  <p:nvPr/>
                </p:nvGrpSpPr>
                <p:grpSpPr>
                  <a:xfrm>
                    <a:off x="3703380" y="1438761"/>
                    <a:ext cx="540387" cy="2439405"/>
                    <a:chOff x="3703380" y="1438761"/>
                    <a:chExt cx="540387" cy="2439405"/>
                  </a:xfrm>
                </p:grpSpPr>
                <p:cxnSp>
                  <p:nvCxnSpPr>
                    <p:cNvPr id="676" name="Straight Arrow Connector 675">
                      <a:extLst>
                        <a:ext uri="{FF2B5EF4-FFF2-40B4-BE49-F238E27FC236}">
                          <a16:creationId xmlns:a16="http://schemas.microsoft.com/office/drawing/2014/main" id="{56C2E6FA-AFF3-4EA6-A0AB-3C59DE108B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53794" y="1690368"/>
                      <a:ext cx="426481" cy="6575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7" name="Straight Arrow Connector 676">
                      <a:extLst>
                        <a:ext uri="{FF2B5EF4-FFF2-40B4-BE49-F238E27FC236}">
                          <a16:creationId xmlns:a16="http://schemas.microsoft.com/office/drawing/2014/main" id="{47986976-2BB9-4E5B-9788-A72021D10A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4522" y="2321504"/>
                      <a:ext cx="446527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Arrow Connector 677">
                      <a:extLst>
                        <a:ext uri="{FF2B5EF4-FFF2-40B4-BE49-F238E27FC236}">
                          <a16:creationId xmlns:a16="http://schemas.microsoft.com/office/drawing/2014/main" id="{52FA3F1F-E234-4A7A-AB83-E1DE7C2218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766428" y="3855205"/>
                      <a:ext cx="42094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9" name="Group 678">
                      <a:extLst>
                        <a:ext uri="{FF2B5EF4-FFF2-40B4-BE49-F238E27FC236}">
                          <a16:creationId xmlns:a16="http://schemas.microsoft.com/office/drawing/2014/main" id="{D65601C9-B319-4EF9-BD48-C3AB2F648B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03380" y="1438761"/>
                      <a:ext cx="540387" cy="2439405"/>
                      <a:chOff x="3716942" y="1444755"/>
                      <a:chExt cx="540387" cy="2439405"/>
                    </a:xfrm>
                  </p:grpSpPr>
                  <p:sp>
                    <p:nvSpPr>
                      <p:cNvPr id="680" name="TextBox 679">
                        <a:extLst>
                          <a:ext uri="{FF2B5EF4-FFF2-40B4-BE49-F238E27FC236}">
                            <a16:creationId xmlns:a16="http://schemas.microsoft.com/office/drawing/2014/main" id="{428F0593-0CD5-4EB2-9315-7A7FBEDA89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045" y="1444755"/>
                        <a:ext cx="44194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Filt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" name="TextBox 680">
                        <a:extLst>
                          <a:ext uri="{FF2B5EF4-FFF2-40B4-BE49-F238E27FC236}">
                            <a16:creationId xmlns:a16="http://schemas.microsoft.com/office/drawing/2014/main" id="{56CEE08B-4B7F-4337-93E4-4E38DDCFA2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3829" y="2089783"/>
                        <a:ext cx="43313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Img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2" name="TextBox 681">
                        <a:extLst>
                          <a:ext uri="{FF2B5EF4-FFF2-40B4-BE49-F238E27FC236}">
                            <a16:creationId xmlns:a16="http://schemas.microsoft.com/office/drawing/2014/main" id="{437EECB6-AF70-491E-8F94-2368791661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6942" y="2772017"/>
                        <a:ext cx="5261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Psum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3" name="TextBox 682">
                        <a:extLst>
                          <a:ext uri="{FF2B5EF4-FFF2-40B4-BE49-F238E27FC236}">
                            <a16:creationId xmlns:a16="http://schemas.microsoft.com/office/drawing/2014/main" id="{534B2F10-9204-40C2-B7BB-B2BAFAA8CE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1223" y="3607161"/>
                        <a:ext cx="5261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Psum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38" name="Group 637">
                  <a:extLst>
                    <a:ext uri="{FF2B5EF4-FFF2-40B4-BE49-F238E27FC236}">
                      <a16:creationId xmlns:a16="http://schemas.microsoft.com/office/drawing/2014/main" id="{57BB473D-E82D-4055-A820-3112EE9BA2EC}"/>
                    </a:ext>
                  </a:extLst>
                </p:cNvPr>
                <p:cNvGrpSpPr/>
                <p:nvPr/>
              </p:nvGrpSpPr>
              <p:grpSpPr>
                <a:xfrm>
                  <a:off x="2093383" y="1960743"/>
                  <a:ext cx="351812" cy="378827"/>
                  <a:chOff x="1159933" y="1148643"/>
                  <a:chExt cx="351812" cy="378827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8E623D90-19C5-42F4-91CD-F4C6D001157B}"/>
                      </a:ext>
                    </a:extLst>
                  </p:cNvPr>
                  <p:cNvGrpSpPr/>
                  <p:nvPr/>
                </p:nvGrpSpPr>
                <p:grpSpPr>
                  <a:xfrm>
                    <a:off x="1159933" y="1148643"/>
                    <a:ext cx="194733" cy="378827"/>
                    <a:chOff x="1159933" y="1148643"/>
                    <a:chExt cx="194733" cy="378827"/>
                  </a:xfrm>
                </p:grpSpPr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8FAF7D68-FA67-47E5-AA7A-F87963C4F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9933" y="1148643"/>
                      <a:ext cx="194733" cy="37662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3" name="Straight Connector 672">
                      <a:extLst>
                        <a:ext uri="{FF2B5EF4-FFF2-40B4-BE49-F238E27FC236}">
                          <a16:creationId xmlns:a16="http://schemas.microsoft.com/office/drawing/2014/main" id="{C5C0CE99-17ED-4775-88A6-6E4570D03C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55182" y="1150843"/>
                      <a:ext cx="0" cy="376627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B6374261-EB74-4CF6-8C81-21BE83DFA3E8}"/>
                      </a:ext>
                    </a:extLst>
                  </p:cNvPr>
                  <p:cNvGrpSpPr/>
                  <p:nvPr/>
                </p:nvGrpSpPr>
                <p:grpSpPr>
                  <a:xfrm>
                    <a:off x="1354085" y="1149079"/>
                    <a:ext cx="157660" cy="376627"/>
                    <a:chOff x="1159934" y="1150843"/>
                    <a:chExt cx="157660" cy="376627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6DACE385-6D84-47D5-B937-CC4FA9A01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9934" y="1152628"/>
                      <a:ext cx="157660" cy="37264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1" name="Straight Connector 670">
                      <a:extLst>
                        <a:ext uri="{FF2B5EF4-FFF2-40B4-BE49-F238E27FC236}">
                          <a16:creationId xmlns:a16="http://schemas.microsoft.com/office/drawing/2014/main" id="{6CBD83D2-F7CF-4838-93F8-86B82551CA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2482" y="1150843"/>
                      <a:ext cx="0" cy="376627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03F656CF-3508-4B38-9BD7-1AB81661A972}"/>
                    </a:ext>
                  </a:extLst>
                </p:cNvPr>
                <p:cNvGrpSpPr/>
                <p:nvPr/>
              </p:nvGrpSpPr>
              <p:grpSpPr>
                <a:xfrm>
                  <a:off x="2093390" y="2893542"/>
                  <a:ext cx="328973" cy="397463"/>
                  <a:chOff x="1140499" y="1151078"/>
                  <a:chExt cx="335594" cy="382742"/>
                </a:xfrm>
              </p:grpSpPr>
              <p:grpSp>
                <p:nvGrpSpPr>
                  <p:cNvPr id="662" name="Group 661">
                    <a:extLst>
                      <a:ext uri="{FF2B5EF4-FFF2-40B4-BE49-F238E27FC236}">
                        <a16:creationId xmlns:a16="http://schemas.microsoft.com/office/drawing/2014/main" id="{29E5B517-C2F6-40F0-BC15-277CB43F65A5}"/>
                      </a:ext>
                    </a:extLst>
                  </p:cNvPr>
                  <p:cNvGrpSpPr/>
                  <p:nvPr/>
                </p:nvGrpSpPr>
                <p:grpSpPr>
                  <a:xfrm>
                    <a:off x="1140499" y="1154993"/>
                    <a:ext cx="170376" cy="378827"/>
                    <a:chOff x="1140499" y="1154993"/>
                    <a:chExt cx="170376" cy="378827"/>
                  </a:xfrm>
                </p:grpSpPr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D6482D01-7567-447B-BD6A-27C089517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499" y="1154993"/>
                      <a:ext cx="170376" cy="37662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7" name="Straight Connector 666">
                      <a:extLst>
                        <a:ext uri="{FF2B5EF4-FFF2-40B4-BE49-F238E27FC236}">
                          <a16:creationId xmlns:a16="http://schemas.microsoft.com/office/drawing/2014/main" id="{451A6ED0-AFFC-403A-9C52-001955991F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35620" y="1157193"/>
                      <a:ext cx="0" cy="376627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3" name="Group 662">
                    <a:extLst>
                      <a:ext uri="{FF2B5EF4-FFF2-40B4-BE49-F238E27FC236}">
                        <a16:creationId xmlns:a16="http://schemas.microsoft.com/office/drawing/2014/main" id="{954C8DF7-5BA4-4691-8B83-364774A0A4C7}"/>
                      </a:ext>
                    </a:extLst>
                  </p:cNvPr>
                  <p:cNvGrpSpPr/>
                  <p:nvPr/>
                </p:nvGrpSpPr>
                <p:grpSpPr>
                  <a:xfrm>
                    <a:off x="1313012" y="1151078"/>
                    <a:ext cx="163081" cy="380977"/>
                    <a:chOff x="1118861" y="1152842"/>
                    <a:chExt cx="163081" cy="380977"/>
                  </a:xfrm>
                </p:grpSpPr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86B4CEB0-2778-4E4D-B445-151E085E3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861" y="1152842"/>
                      <a:ext cx="163081" cy="37901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5" name="Straight Connector 664">
                      <a:extLst>
                        <a:ext uri="{FF2B5EF4-FFF2-40B4-BE49-F238E27FC236}">
                          <a16:creationId xmlns:a16="http://schemas.microsoft.com/office/drawing/2014/main" id="{99CFCA2A-C988-436B-B233-728891609F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3231" y="1157192"/>
                      <a:ext cx="0" cy="376627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EAA2EB86-9D8F-4AFD-BFA7-8F3BFDBF9039}"/>
                    </a:ext>
                  </a:extLst>
                </p:cNvPr>
                <p:cNvGrpSpPr/>
                <p:nvPr/>
              </p:nvGrpSpPr>
              <p:grpSpPr>
                <a:xfrm>
                  <a:off x="2092709" y="1052992"/>
                  <a:ext cx="1686860" cy="379800"/>
                  <a:chOff x="963083" y="1146368"/>
                  <a:chExt cx="1712242" cy="379800"/>
                </a:xfrm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90E11D09-6301-4163-A0FB-87B276A396CE}"/>
                      </a:ext>
                    </a:extLst>
                  </p:cNvPr>
                  <p:cNvGrpSpPr/>
                  <p:nvPr/>
                </p:nvGrpSpPr>
                <p:grpSpPr>
                  <a:xfrm>
                    <a:off x="963083" y="1146368"/>
                    <a:ext cx="363604" cy="379800"/>
                    <a:chOff x="1191683" y="1154993"/>
                    <a:chExt cx="363604" cy="379800"/>
                  </a:xfrm>
                </p:grpSpPr>
                <p:grpSp>
                  <p:nvGrpSpPr>
                    <p:cNvPr id="656" name="Group 655">
                      <a:extLst>
                        <a:ext uri="{FF2B5EF4-FFF2-40B4-BE49-F238E27FC236}">
                          <a16:creationId xmlns:a16="http://schemas.microsoft.com/office/drawing/2014/main" id="{1805A7FD-BEF7-4FB1-810A-2E56FE57D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1683" y="1154993"/>
                      <a:ext cx="194733" cy="378827"/>
                      <a:chOff x="1191683" y="1154993"/>
                      <a:chExt cx="194733" cy="378827"/>
                    </a:xfrm>
                  </p:grpSpPr>
                  <p:sp>
                    <p:nvSpPr>
                      <p:cNvPr id="660" name="Rectangle 659">
                        <a:extLst>
                          <a:ext uri="{FF2B5EF4-FFF2-40B4-BE49-F238E27FC236}">
                            <a16:creationId xmlns:a16="http://schemas.microsoft.com/office/drawing/2014/main" id="{81B710C2-6645-41B6-859F-2E7F11ECB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1683" y="1154993"/>
                        <a:ext cx="194733" cy="37662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1" name="Straight Connector 660">
                        <a:extLst>
                          <a:ext uri="{FF2B5EF4-FFF2-40B4-BE49-F238E27FC236}">
                            <a16:creationId xmlns:a16="http://schemas.microsoft.com/office/drawing/2014/main" id="{DF75EC48-CE04-4C63-B675-9B9FC4EA07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93282" y="1157193"/>
                        <a:ext cx="0" cy="376627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7" name="Group 656">
                      <a:extLst>
                        <a:ext uri="{FF2B5EF4-FFF2-40B4-BE49-F238E27FC236}">
                          <a16:creationId xmlns:a16="http://schemas.microsoft.com/office/drawing/2014/main" id="{9C85EFFA-B62B-422A-8284-B26FB7F62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5834" y="1155429"/>
                      <a:ext cx="169453" cy="379364"/>
                      <a:chOff x="1191683" y="1157193"/>
                      <a:chExt cx="169453" cy="379364"/>
                    </a:xfrm>
                  </p:grpSpPr>
                  <p:sp>
                    <p:nvSpPr>
                      <p:cNvPr id="658" name="Rectangle 657">
                        <a:extLst>
                          <a:ext uri="{FF2B5EF4-FFF2-40B4-BE49-F238E27FC236}">
                            <a16:creationId xmlns:a16="http://schemas.microsoft.com/office/drawing/2014/main" id="{F9D8BEB1-C0D6-42A9-BAC7-F4D78B2DBA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1683" y="1157865"/>
                        <a:ext cx="169453" cy="3786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9" name="Straight Connector 658">
                        <a:extLst>
                          <a:ext uri="{FF2B5EF4-FFF2-40B4-BE49-F238E27FC236}">
                            <a16:creationId xmlns:a16="http://schemas.microsoft.com/office/drawing/2014/main" id="{73DC2440-2506-40FE-8D27-D1ADAC0211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76350" y="1157193"/>
                        <a:ext cx="0" cy="376627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55" name="Straight Arrow Connector 654">
                    <a:extLst>
                      <a:ext uri="{FF2B5EF4-FFF2-40B4-BE49-F238E27FC236}">
                        <a16:creationId xmlns:a16="http://schemas.microsoft.com/office/drawing/2014/main" id="{CA0364C3-6218-4C74-BC94-294E4E573D0C}"/>
                      </a:ext>
                    </a:extLst>
                  </p:cNvPr>
                  <p:cNvCxnSpPr>
                    <a:cxnSpLocks/>
                    <a:stCxn id="658" idx="3"/>
                  </p:cNvCxnSpPr>
                  <p:nvPr/>
                </p:nvCxnSpPr>
                <p:spPr>
                  <a:xfrm flipV="1">
                    <a:off x="1326687" y="1330398"/>
                    <a:ext cx="1348638" cy="6424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1" name="Straight Arrow Connector 640">
                  <a:extLst>
                    <a:ext uri="{FF2B5EF4-FFF2-40B4-BE49-F238E27FC236}">
                      <a16:creationId xmlns:a16="http://schemas.microsoft.com/office/drawing/2014/main" id="{A9973DAE-33ED-4B7D-86C1-1B0074AC6356}"/>
                    </a:ext>
                  </a:extLst>
                </p:cNvPr>
                <p:cNvCxnSpPr>
                  <a:cxnSpLocks/>
                  <a:stCxn id="670" idx="3"/>
                </p:cNvCxnSpPr>
                <p:nvPr/>
              </p:nvCxnSpPr>
              <p:spPr>
                <a:xfrm flipV="1">
                  <a:off x="2445195" y="2141853"/>
                  <a:ext cx="253463" cy="743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2A811949-B0FD-4895-B0F0-6750EDF27843}"/>
                    </a:ext>
                  </a:extLst>
                </p:cNvPr>
                <p:cNvSpPr/>
                <p:nvPr/>
              </p:nvSpPr>
              <p:spPr>
                <a:xfrm>
                  <a:off x="2699672" y="2015989"/>
                  <a:ext cx="810737" cy="255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E6F14C93-0198-43FA-8FC7-AA9B92045CBA}"/>
                    </a:ext>
                  </a:extLst>
                </p:cNvPr>
                <p:cNvSpPr txBox="1"/>
                <p:nvPr/>
              </p:nvSpPr>
              <p:spPr>
                <a:xfrm>
                  <a:off x="2738602" y="1972816"/>
                  <a:ext cx="820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Decomp</a:t>
                  </a:r>
                </a:p>
              </p:txBody>
            </p:sp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5B1E4CC5-E361-4FF6-9FC5-64C55DEDC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9115" y="2148201"/>
                  <a:ext cx="20985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Arrow Connector 644">
                  <a:extLst>
                    <a:ext uri="{FF2B5EF4-FFF2-40B4-BE49-F238E27FC236}">
                      <a16:creationId xmlns:a16="http://schemas.microsoft.com/office/drawing/2014/main" id="{BD484867-1666-4767-8009-BB2206259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92637" y="3098265"/>
                  <a:ext cx="155634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54DACBC9-84A2-4D82-ACA1-5DB1009113AD}"/>
                    </a:ext>
                  </a:extLst>
                </p:cNvPr>
                <p:cNvGrpSpPr/>
                <p:nvPr/>
              </p:nvGrpSpPr>
              <p:grpSpPr>
                <a:xfrm>
                  <a:off x="2528935" y="2940047"/>
                  <a:ext cx="546926" cy="279364"/>
                  <a:chOff x="1483391" y="3405582"/>
                  <a:chExt cx="546926" cy="279364"/>
                </a:xfrm>
              </p:grpSpPr>
              <p:sp>
                <p:nvSpPr>
                  <p:cNvPr id="652" name="TextBox 651">
                    <a:extLst>
                      <a:ext uri="{FF2B5EF4-FFF2-40B4-BE49-F238E27FC236}">
                        <a16:creationId xmlns:a16="http://schemas.microsoft.com/office/drawing/2014/main" id="{72141345-7376-412C-B44E-C89220D54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391" y="3405582"/>
                    <a:ext cx="54692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Comp</a:t>
                    </a:r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50DCB7C9-97E4-4313-B7E8-35CFE576B521}"/>
                      </a:ext>
                    </a:extLst>
                  </p:cNvPr>
                  <p:cNvSpPr/>
                  <p:nvPr/>
                </p:nvSpPr>
                <p:spPr>
                  <a:xfrm>
                    <a:off x="1570938" y="3429000"/>
                    <a:ext cx="358384" cy="2559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C696367A-ADC2-4636-AB59-B891EAD532DB}"/>
                    </a:ext>
                  </a:extLst>
                </p:cNvPr>
                <p:cNvGrpSpPr/>
                <p:nvPr/>
              </p:nvGrpSpPr>
              <p:grpSpPr>
                <a:xfrm>
                  <a:off x="3149756" y="2956988"/>
                  <a:ext cx="551057" cy="265513"/>
                  <a:chOff x="3149756" y="2956988"/>
                  <a:chExt cx="551057" cy="265513"/>
                </a:xfrm>
              </p:grpSpPr>
              <p:sp>
                <p:nvSpPr>
                  <p:cNvPr id="650" name="TextBox 649">
                    <a:extLst>
                      <a:ext uri="{FF2B5EF4-FFF2-40B4-BE49-F238E27FC236}">
                        <a16:creationId xmlns:a16="http://schemas.microsoft.com/office/drawing/2014/main" id="{5F157E87-F7CE-4974-8C0F-DCC83132BA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49756" y="2956988"/>
                    <a:ext cx="5510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1CF7EA90-3DE0-4D7F-A4C6-9FAD88DD1508}"/>
                      </a:ext>
                    </a:extLst>
                  </p:cNvPr>
                  <p:cNvSpPr/>
                  <p:nvPr/>
                </p:nvSpPr>
                <p:spPr>
                  <a:xfrm>
                    <a:off x="3231546" y="2966555"/>
                    <a:ext cx="361091" cy="2559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6C7523E7-F52B-4D2C-B32C-48DB0911360E}"/>
                    </a:ext>
                  </a:extLst>
                </p:cNvPr>
                <p:cNvCxnSpPr>
                  <a:cxnSpLocks/>
                  <a:stCxn id="651" idx="1"/>
                  <a:endCxn id="653" idx="3"/>
                </p:cNvCxnSpPr>
                <p:nvPr/>
              </p:nvCxnSpPr>
              <p:spPr>
                <a:xfrm flipH="1" flipV="1">
                  <a:off x="2974866" y="3091438"/>
                  <a:ext cx="256680" cy="309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>
                  <a:extLst>
                    <a:ext uri="{FF2B5EF4-FFF2-40B4-BE49-F238E27FC236}">
                      <a16:creationId xmlns:a16="http://schemas.microsoft.com/office/drawing/2014/main" id="{838D4109-7A29-4F24-BB81-61C9FAE4E564}"/>
                    </a:ext>
                  </a:extLst>
                </p:cNvPr>
                <p:cNvCxnSpPr>
                  <a:cxnSpLocks/>
                  <a:endCxn id="664" idx="3"/>
                </p:cNvCxnSpPr>
                <p:nvPr/>
              </p:nvCxnSpPr>
              <p:spPr>
                <a:xfrm flipH="1">
                  <a:off x="2422363" y="3087321"/>
                  <a:ext cx="172524" cy="301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E535AAF8-ADFB-4706-AD49-20E8329E87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2094" y="1241330"/>
                <a:ext cx="3418" cy="18611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>
                <a:extLst>
                  <a:ext uri="{FF2B5EF4-FFF2-40B4-BE49-F238E27FC236}">
                    <a16:creationId xmlns:a16="http://schemas.microsoft.com/office/drawing/2014/main" id="{4695912F-6FA7-41D6-85D7-4AE4536C82BA}"/>
                  </a:ext>
                </a:extLst>
              </p:cNvPr>
              <p:cNvCxnSpPr>
                <a:cxnSpLocks/>
                <a:endCxn id="660" idx="1"/>
              </p:cNvCxnSpPr>
              <p:nvPr/>
            </p:nvCxnSpPr>
            <p:spPr>
              <a:xfrm flipV="1">
                <a:off x="1979582" y="1241306"/>
                <a:ext cx="113127" cy="679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>
                <a:extLst>
                  <a:ext uri="{FF2B5EF4-FFF2-40B4-BE49-F238E27FC236}">
                    <a16:creationId xmlns:a16="http://schemas.microsoft.com/office/drawing/2014/main" id="{8A33E4C2-A00A-4A71-BFE1-209F2BCC3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512" y="3095809"/>
                <a:ext cx="117722" cy="670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>
                <a:extLst>
                  <a:ext uri="{FF2B5EF4-FFF2-40B4-BE49-F238E27FC236}">
                    <a16:creationId xmlns:a16="http://schemas.microsoft.com/office/drawing/2014/main" id="{988FBD30-407C-4368-B387-34FE64797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7556" y="2126704"/>
                <a:ext cx="13260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9A650B1D-ACF2-4578-A7EE-185C485DB10A}"/>
                  </a:ext>
                </a:extLst>
              </p:cNvPr>
              <p:cNvSpPr/>
              <p:nvPr/>
            </p:nvSpPr>
            <p:spPr>
              <a:xfrm>
                <a:off x="1822450" y="412750"/>
                <a:ext cx="6731000" cy="3708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9" name="Straight Arrow Connector 628">
                <a:extLst>
                  <a:ext uri="{FF2B5EF4-FFF2-40B4-BE49-F238E27FC236}">
                    <a16:creationId xmlns:a16="http://schemas.microsoft.com/office/drawing/2014/main" id="{FE8EE343-0BBC-4EC0-8C73-A2F55B991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887" y="2126704"/>
                <a:ext cx="407460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FFE68342-A8AF-4C8E-AAFC-8F8943B973B2}"/>
                  </a:ext>
                </a:extLst>
              </p:cNvPr>
              <p:cNvSpPr txBox="1"/>
              <p:nvPr/>
            </p:nvSpPr>
            <p:spPr>
              <a:xfrm>
                <a:off x="2597947" y="1015449"/>
                <a:ext cx="473452" cy="25391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31233867-5B3A-411D-9D84-E488DA612BE7}"/>
                  </a:ext>
                </a:extLst>
              </p:cNvPr>
              <p:cNvSpPr txBox="1"/>
              <p:nvPr/>
            </p:nvSpPr>
            <p:spPr>
              <a:xfrm>
                <a:off x="2739253" y="1754379"/>
                <a:ext cx="8675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51E8C265-EFF9-41E6-9750-8189D663B713}"/>
                  </a:ext>
                </a:extLst>
              </p:cNvPr>
              <p:cNvSpPr txBox="1"/>
              <p:nvPr/>
            </p:nvSpPr>
            <p:spPr>
              <a:xfrm>
                <a:off x="2622715" y="2721958"/>
                <a:ext cx="92685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Image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2C4D-178C-487C-8EED-6B80F696EBA5}"/>
              </a:ext>
            </a:extLst>
          </p:cNvPr>
          <p:cNvGrpSpPr/>
          <p:nvPr/>
        </p:nvGrpSpPr>
        <p:grpSpPr>
          <a:xfrm>
            <a:off x="6472285" y="4004734"/>
            <a:ext cx="3700416" cy="2277532"/>
            <a:chOff x="6472285" y="4004734"/>
            <a:chExt cx="3700416" cy="227753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CF3DBE-A37E-4A53-8EF4-71A133172AAF}"/>
                </a:ext>
              </a:extLst>
            </p:cNvPr>
            <p:cNvGrpSpPr/>
            <p:nvPr/>
          </p:nvGrpSpPr>
          <p:grpSpPr>
            <a:xfrm>
              <a:off x="6472285" y="4096713"/>
              <a:ext cx="623479" cy="2071937"/>
              <a:chOff x="2382458" y="616969"/>
              <a:chExt cx="631904" cy="3237860"/>
            </a:xfrm>
          </p:grpSpPr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501D64D7-03F5-48ED-819C-A871D8398456}"/>
                  </a:ext>
                </a:extLst>
              </p:cNvPr>
              <p:cNvSpPr/>
              <p:nvPr/>
            </p:nvSpPr>
            <p:spPr>
              <a:xfrm>
                <a:off x="2466476" y="616969"/>
                <a:ext cx="473517" cy="32378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500BDD07-C94D-4E5A-9E27-1C0B08D955E7}"/>
                  </a:ext>
                </a:extLst>
              </p:cNvPr>
              <p:cNvSpPr txBox="1"/>
              <p:nvPr/>
            </p:nvSpPr>
            <p:spPr>
              <a:xfrm>
                <a:off x="2382458" y="1904331"/>
                <a:ext cx="631904" cy="57708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</a:p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chip</a:t>
                </a:r>
              </a:p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C72D8CB-B360-46E5-9C5A-7CE9D7BC4433}"/>
                </a:ext>
              </a:extLst>
            </p:cNvPr>
            <p:cNvSpPr txBox="1"/>
            <p:nvPr/>
          </p:nvSpPr>
          <p:spPr>
            <a:xfrm>
              <a:off x="8608396" y="4270679"/>
              <a:ext cx="925457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Array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F52D36-43F4-485A-B384-2E18DB2D81FE}"/>
                </a:ext>
              </a:extLst>
            </p:cNvPr>
            <p:cNvSpPr/>
            <p:nvPr/>
          </p:nvSpPr>
          <p:spPr>
            <a:xfrm>
              <a:off x="8074882" y="4135941"/>
              <a:ext cx="1973581" cy="2046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4127D9-524B-4049-83DF-5822BA188435}"/>
                </a:ext>
              </a:extLst>
            </p:cNvPr>
            <p:cNvSpPr/>
            <p:nvPr/>
          </p:nvSpPr>
          <p:spPr>
            <a:xfrm>
              <a:off x="7438302" y="4150265"/>
              <a:ext cx="332865" cy="20164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TextBox 1152">
              <a:extLst>
                <a:ext uri="{FF2B5EF4-FFF2-40B4-BE49-F238E27FC236}">
                  <a16:creationId xmlns:a16="http://schemas.microsoft.com/office/drawing/2014/main" id="{3D4D4DB0-A107-4B48-8D83-68D4B9BCA483}"/>
                </a:ext>
              </a:extLst>
            </p:cNvPr>
            <p:cNvSpPr txBox="1"/>
            <p:nvPr/>
          </p:nvSpPr>
          <p:spPr>
            <a:xfrm>
              <a:off x="7325433" y="4890142"/>
              <a:ext cx="557287" cy="4078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476D5B0D-260B-40DD-B70F-98F5BA162491}"/>
                </a:ext>
              </a:extLst>
            </p:cNvPr>
            <p:cNvCxnSpPr>
              <a:cxnSpLocks/>
            </p:cNvCxnSpPr>
            <p:nvPr/>
          </p:nvCxnSpPr>
          <p:spPr>
            <a:xfrm>
              <a:off x="7798303" y="5323025"/>
              <a:ext cx="26636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2" name="Group 1171">
              <a:extLst>
                <a:ext uri="{FF2B5EF4-FFF2-40B4-BE49-F238E27FC236}">
                  <a16:creationId xmlns:a16="http://schemas.microsoft.com/office/drawing/2014/main" id="{DD4CDB1E-282A-4FF7-A303-27F98113E7BC}"/>
                </a:ext>
              </a:extLst>
            </p:cNvPr>
            <p:cNvGrpSpPr/>
            <p:nvPr/>
          </p:nvGrpSpPr>
          <p:grpSpPr>
            <a:xfrm>
              <a:off x="7701317" y="4269246"/>
              <a:ext cx="536054" cy="1591051"/>
              <a:chOff x="4037621" y="1292286"/>
              <a:chExt cx="858294" cy="2590635"/>
            </a:xfrm>
          </p:grpSpPr>
          <p:cxnSp>
            <p:nvCxnSpPr>
              <p:cNvPr id="1155" name="Straight Arrow Connector 1154">
                <a:extLst>
                  <a:ext uri="{FF2B5EF4-FFF2-40B4-BE49-F238E27FC236}">
                    <a16:creationId xmlns:a16="http://schemas.microsoft.com/office/drawing/2014/main" id="{4E552BE1-2343-4F84-BC8F-4F75A2219B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909" y="1689979"/>
                <a:ext cx="426481" cy="657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6" name="Straight Arrow Connector 1155">
                <a:extLst>
                  <a:ext uri="{FF2B5EF4-FFF2-40B4-BE49-F238E27FC236}">
                    <a16:creationId xmlns:a16="http://schemas.microsoft.com/office/drawing/2014/main" id="{3C6FBDC9-BE19-4DC2-855F-D30FDCBAB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886" y="2320403"/>
                <a:ext cx="44652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9" name="Straight Arrow Connector 1158">
                <a:extLst>
                  <a:ext uri="{FF2B5EF4-FFF2-40B4-BE49-F238E27FC236}">
                    <a16:creationId xmlns:a16="http://schemas.microsoft.com/office/drawing/2014/main" id="{05859D50-C3ED-45B3-B317-F9FF9C8E68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8465" y="3875884"/>
                <a:ext cx="42094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1" name="Group 1170">
                <a:extLst>
                  <a:ext uri="{FF2B5EF4-FFF2-40B4-BE49-F238E27FC236}">
                    <a16:creationId xmlns:a16="http://schemas.microsoft.com/office/drawing/2014/main" id="{94CDEFC1-B725-4DA0-B879-B810E5E2996F}"/>
                  </a:ext>
                </a:extLst>
              </p:cNvPr>
              <p:cNvGrpSpPr/>
              <p:nvPr/>
            </p:nvGrpSpPr>
            <p:grpSpPr>
              <a:xfrm>
                <a:off x="4037621" y="1292286"/>
                <a:ext cx="858294" cy="2590635"/>
                <a:chOff x="4051183" y="1298280"/>
                <a:chExt cx="858294" cy="2590635"/>
              </a:xfrm>
            </p:grpSpPr>
            <p:sp>
              <p:nvSpPr>
                <p:cNvPr id="1162" name="TextBox 1161">
                  <a:extLst>
                    <a:ext uri="{FF2B5EF4-FFF2-40B4-BE49-F238E27FC236}">
                      <a16:creationId xmlns:a16="http://schemas.microsoft.com/office/drawing/2014/main" id="{F884A00C-77D5-4AEF-AF28-19C6939F29CE}"/>
                    </a:ext>
                  </a:extLst>
                </p:cNvPr>
                <p:cNvSpPr txBox="1"/>
                <p:nvPr/>
              </p:nvSpPr>
              <p:spPr>
                <a:xfrm>
                  <a:off x="4128000" y="1298280"/>
                  <a:ext cx="781477" cy="42596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Box 1162">
                  <a:extLst>
                    <a:ext uri="{FF2B5EF4-FFF2-40B4-BE49-F238E27FC236}">
                      <a16:creationId xmlns:a16="http://schemas.microsoft.com/office/drawing/2014/main" id="{2099C186-54AE-4178-9C91-136848B65316}"/>
                    </a:ext>
                  </a:extLst>
                </p:cNvPr>
                <p:cNvSpPr txBox="1"/>
                <p:nvPr/>
              </p:nvSpPr>
              <p:spPr>
                <a:xfrm>
                  <a:off x="4078785" y="1937886"/>
                  <a:ext cx="693025" cy="42596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Img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4" name="TextBox 1163">
                  <a:extLst>
                    <a:ext uri="{FF2B5EF4-FFF2-40B4-BE49-F238E27FC236}">
                      <a16:creationId xmlns:a16="http://schemas.microsoft.com/office/drawing/2014/main" id="{CAC13475-E592-403E-92A7-2FA6C1550AB8}"/>
                    </a:ext>
                  </a:extLst>
                </p:cNvPr>
                <p:cNvSpPr txBox="1"/>
                <p:nvPr/>
              </p:nvSpPr>
              <p:spPr>
                <a:xfrm>
                  <a:off x="4052868" y="2628812"/>
                  <a:ext cx="721837" cy="4009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Psum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4799AA8D-555C-40A1-973F-1CB3482703CB}"/>
                    </a:ext>
                  </a:extLst>
                </p:cNvPr>
                <p:cNvSpPr txBox="1"/>
                <p:nvPr/>
              </p:nvSpPr>
              <p:spPr>
                <a:xfrm>
                  <a:off x="4051183" y="3488005"/>
                  <a:ext cx="721837" cy="4009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Psum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DBA68C78-489A-4E69-9393-E957EB9ECB05}"/>
                </a:ext>
              </a:extLst>
            </p:cNvPr>
            <p:cNvSpPr/>
            <p:nvPr/>
          </p:nvSpPr>
          <p:spPr>
            <a:xfrm>
              <a:off x="7289801" y="4004734"/>
              <a:ext cx="2882900" cy="2277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7" name="Straight Arrow Connector 1276">
              <a:extLst>
                <a:ext uri="{FF2B5EF4-FFF2-40B4-BE49-F238E27FC236}">
                  <a16:creationId xmlns:a16="http://schemas.microsoft.com/office/drawing/2014/main" id="{5F2191A9-855A-4BE6-8436-CBF131237D80}"/>
                </a:ext>
              </a:extLst>
            </p:cNvPr>
            <p:cNvCxnSpPr>
              <a:cxnSpLocks/>
            </p:cNvCxnSpPr>
            <p:nvPr/>
          </p:nvCxnSpPr>
          <p:spPr>
            <a:xfrm>
              <a:off x="7036274" y="5139712"/>
              <a:ext cx="402028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55CBB3-0391-414A-98C0-85842365715C}"/>
                </a:ext>
              </a:extLst>
            </p:cNvPr>
            <p:cNvGrpSpPr/>
            <p:nvPr/>
          </p:nvGrpSpPr>
          <p:grpSpPr>
            <a:xfrm>
              <a:off x="8204849" y="4640127"/>
              <a:ext cx="1645046" cy="1431180"/>
              <a:chOff x="7664547" y="1176451"/>
              <a:chExt cx="1645046" cy="1431180"/>
            </a:xfrm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ABDE100B-295F-4E07-950A-ADBEF145FE2D}"/>
                  </a:ext>
                </a:extLst>
              </p:cNvPr>
              <p:cNvGrpSpPr/>
              <p:nvPr/>
            </p:nvGrpSpPr>
            <p:grpSpPr>
              <a:xfrm>
                <a:off x="7950354" y="1176451"/>
                <a:ext cx="1359239" cy="1171198"/>
                <a:chOff x="8052178" y="2208228"/>
                <a:chExt cx="680925" cy="713830"/>
              </a:xfrm>
            </p:grpSpPr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4F206448-6279-4E38-BD2A-03B5B1E5F0C0}"/>
                    </a:ext>
                  </a:extLst>
                </p:cNvPr>
                <p:cNvSpPr/>
                <p:nvPr/>
              </p:nvSpPr>
              <p:spPr>
                <a:xfrm>
                  <a:off x="8093221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6AC5D606-B502-4145-8D41-21C6DBB1920E}"/>
                    </a:ext>
                  </a:extLst>
                </p:cNvPr>
                <p:cNvSpPr/>
                <p:nvPr/>
              </p:nvSpPr>
              <p:spPr>
                <a:xfrm>
                  <a:off x="8327109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1712BC2B-9EED-4FA4-A74C-763B268D91DA}"/>
                    </a:ext>
                  </a:extLst>
                </p:cNvPr>
                <p:cNvSpPr/>
                <p:nvPr/>
              </p:nvSpPr>
              <p:spPr>
                <a:xfrm>
                  <a:off x="8562589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0" name="Straight Connector 1689">
                  <a:extLst>
                    <a:ext uri="{FF2B5EF4-FFF2-40B4-BE49-F238E27FC236}">
                      <a16:creationId xmlns:a16="http://schemas.microsoft.com/office/drawing/2014/main" id="{FB291F77-9713-4ADF-BC16-B27DF8A6A215}"/>
                    </a:ext>
                  </a:extLst>
                </p:cNvPr>
                <p:cNvCxnSpPr>
                  <a:cxnSpLocks/>
                  <a:stCxn id="1687" idx="3"/>
                  <a:endCxn id="1688" idx="1"/>
                </p:cNvCxnSpPr>
                <p:nvPr/>
              </p:nvCxnSpPr>
              <p:spPr>
                <a:xfrm>
                  <a:off x="8260774" y="2299668"/>
                  <a:ext cx="6633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1" name="Straight Connector 1690">
                  <a:extLst>
                    <a:ext uri="{FF2B5EF4-FFF2-40B4-BE49-F238E27FC236}">
                      <a16:creationId xmlns:a16="http://schemas.microsoft.com/office/drawing/2014/main" id="{65D777F2-CA71-4EB3-B5A0-27EE80E49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7698" y="230148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FCBB23B8-DF55-41CF-8B91-202810C245A5}"/>
                    </a:ext>
                  </a:extLst>
                </p:cNvPr>
                <p:cNvSpPr/>
                <p:nvPr/>
              </p:nvSpPr>
              <p:spPr>
                <a:xfrm>
                  <a:off x="8052178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64814912-4A9B-410E-A46C-101A5FE45AC6}"/>
                    </a:ext>
                  </a:extLst>
                </p:cNvPr>
                <p:cNvSpPr/>
                <p:nvPr/>
              </p:nvSpPr>
              <p:spPr>
                <a:xfrm>
                  <a:off x="8306212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4FCE2B68-7DD0-46E3-A087-EF746D35F475}"/>
                    </a:ext>
                  </a:extLst>
                </p:cNvPr>
                <p:cNvSpPr/>
                <p:nvPr/>
              </p:nvSpPr>
              <p:spPr>
                <a:xfrm>
                  <a:off x="8565550" y="247149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5" name="Straight Connector 1694">
                  <a:extLst>
                    <a:ext uri="{FF2B5EF4-FFF2-40B4-BE49-F238E27FC236}">
                      <a16:creationId xmlns:a16="http://schemas.microsoft.com/office/drawing/2014/main" id="{21EBCF4D-3CAA-4F96-9267-2517BA4D82E0}"/>
                    </a:ext>
                  </a:extLst>
                </p:cNvPr>
                <p:cNvCxnSpPr>
                  <a:cxnSpLocks/>
                  <a:stCxn id="1692" idx="3"/>
                  <a:endCxn id="1693" idx="1"/>
                </p:cNvCxnSpPr>
                <p:nvPr/>
              </p:nvCxnSpPr>
              <p:spPr>
                <a:xfrm>
                  <a:off x="8219731" y="2568091"/>
                  <a:ext cx="8648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Straight Connector 1695">
                  <a:extLst>
                    <a:ext uri="{FF2B5EF4-FFF2-40B4-BE49-F238E27FC236}">
                      <a16:creationId xmlns:a16="http://schemas.microsoft.com/office/drawing/2014/main" id="{8E2F75A3-88FE-4A00-B3E7-6055E0981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5358" y="2569905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57BEB8FF-B768-45C9-81BA-ED032C843008}"/>
                    </a:ext>
                  </a:extLst>
                </p:cNvPr>
                <p:cNvSpPr/>
                <p:nvPr/>
              </p:nvSpPr>
              <p:spPr>
                <a:xfrm>
                  <a:off x="8053046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DA23DD26-9849-4487-A16C-1D661BBBC056}"/>
                    </a:ext>
                  </a:extLst>
                </p:cNvPr>
                <p:cNvSpPr/>
                <p:nvPr/>
              </p:nvSpPr>
              <p:spPr>
                <a:xfrm>
                  <a:off x="8305488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16EA9527-17E3-4787-A0CB-A59F4212A0BB}"/>
                    </a:ext>
                  </a:extLst>
                </p:cNvPr>
                <p:cNvSpPr/>
                <p:nvPr/>
              </p:nvSpPr>
              <p:spPr>
                <a:xfrm>
                  <a:off x="8562704" y="272111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0" name="Straight Connector 1699">
                  <a:extLst>
                    <a:ext uri="{FF2B5EF4-FFF2-40B4-BE49-F238E27FC236}">
                      <a16:creationId xmlns:a16="http://schemas.microsoft.com/office/drawing/2014/main" id="{758AA1FD-96D8-4546-9EEE-E171474BE744}"/>
                    </a:ext>
                  </a:extLst>
                </p:cNvPr>
                <p:cNvCxnSpPr>
                  <a:cxnSpLocks/>
                  <a:stCxn id="1697" idx="3"/>
                  <a:endCxn id="1698" idx="1"/>
                </p:cNvCxnSpPr>
                <p:nvPr/>
              </p:nvCxnSpPr>
              <p:spPr>
                <a:xfrm>
                  <a:off x="8220599" y="2830618"/>
                  <a:ext cx="8488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Straight Connector 1700">
                  <a:extLst>
                    <a:ext uri="{FF2B5EF4-FFF2-40B4-BE49-F238E27FC236}">
                      <a16:creationId xmlns:a16="http://schemas.microsoft.com/office/drawing/2014/main" id="{F7595125-4B66-4E39-BD3C-82FB16D1E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3044" y="283243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Straight Connector 1701">
                  <a:extLst>
                    <a:ext uri="{FF2B5EF4-FFF2-40B4-BE49-F238E27FC236}">
                      <a16:creationId xmlns:a16="http://schemas.microsoft.com/office/drawing/2014/main" id="{EF9A2239-D736-429A-9E25-599969C805CE}"/>
                    </a:ext>
                  </a:extLst>
                </p:cNvPr>
                <p:cNvCxnSpPr>
                  <a:cxnSpLocks/>
                  <a:stCxn id="1687" idx="2"/>
                  <a:endCxn id="1692" idx="0"/>
                </p:cNvCxnSpPr>
                <p:nvPr/>
              </p:nvCxnSpPr>
              <p:spPr>
                <a:xfrm flipH="1">
                  <a:off x="8135955" y="2391108"/>
                  <a:ext cx="41043" cy="8554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Straight Connector 1702">
                  <a:extLst>
                    <a:ext uri="{FF2B5EF4-FFF2-40B4-BE49-F238E27FC236}">
                      <a16:creationId xmlns:a16="http://schemas.microsoft.com/office/drawing/2014/main" id="{D0F56252-C5B2-4DAE-9838-9743B507E742}"/>
                    </a:ext>
                  </a:extLst>
                </p:cNvPr>
                <p:cNvCxnSpPr>
                  <a:cxnSpLocks/>
                  <a:stCxn id="1693" idx="2"/>
                  <a:endCxn id="1698" idx="0"/>
                </p:cNvCxnSpPr>
                <p:nvPr/>
              </p:nvCxnSpPr>
              <p:spPr>
                <a:xfrm flipH="1">
                  <a:off x="8389265" y="2659531"/>
                  <a:ext cx="724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Straight Connector 1703">
                  <a:extLst>
                    <a:ext uri="{FF2B5EF4-FFF2-40B4-BE49-F238E27FC236}">
                      <a16:creationId xmlns:a16="http://schemas.microsoft.com/office/drawing/2014/main" id="{D635DCBF-8EF5-4D30-9308-05E5F521CD5C}"/>
                    </a:ext>
                  </a:extLst>
                </p:cNvPr>
                <p:cNvCxnSpPr>
                  <a:cxnSpLocks/>
                  <a:stCxn id="1689" idx="2"/>
                  <a:endCxn id="1694" idx="0"/>
                </p:cNvCxnSpPr>
                <p:nvPr/>
              </p:nvCxnSpPr>
              <p:spPr>
                <a:xfrm>
                  <a:off x="8646366" y="2391108"/>
                  <a:ext cx="2961" cy="803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5" name="Straight Connector 1704">
                  <a:extLst>
                    <a:ext uri="{FF2B5EF4-FFF2-40B4-BE49-F238E27FC236}">
                      <a16:creationId xmlns:a16="http://schemas.microsoft.com/office/drawing/2014/main" id="{BD5FA10E-5AC7-4E45-AA67-0F85688BFABB}"/>
                    </a:ext>
                  </a:extLst>
                </p:cNvPr>
                <p:cNvCxnSpPr>
                  <a:cxnSpLocks/>
                  <a:stCxn id="1694" idx="2"/>
                  <a:endCxn id="1699" idx="0"/>
                </p:cNvCxnSpPr>
                <p:nvPr/>
              </p:nvCxnSpPr>
              <p:spPr>
                <a:xfrm flipH="1">
                  <a:off x="8646480" y="2654371"/>
                  <a:ext cx="2846" cy="667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6" name="Straight Connector 1705">
                  <a:extLst>
                    <a:ext uri="{FF2B5EF4-FFF2-40B4-BE49-F238E27FC236}">
                      <a16:creationId xmlns:a16="http://schemas.microsoft.com/office/drawing/2014/main" id="{37CB5E61-A941-4BC6-B8AD-00A044DA3905}"/>
                    </a:ext>
                  </a:extLst>
                </p:cNvPr>
                <p:cNvCxnSpPr>
                  <a:cxnSpLocks/>
                  <a:stCxn id="1692" idx="2"/>
                  <a:endCxn id="1697" idx="0"/>
                </p:cNvCxnSpPr>
                <p:nvPr/>
              </p:nvCxnSpPr>
              <p:spPr>
                <a:xfrm>
                  <a:off x="8135955" y="2659531"/>
                  <a:ext cx="868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7" name="Straight Connector 1706">
                  <a:extLst>
                    <a:ext uri="{FF2B5EF4-FFF2-40B4-BE49-F238E27FC236}">
                      <a16:creationId xmlns:a16="http://schemas.microsoft.com/office/drawing/2014/main" id="{0B973E83-F61C-45D7-A8A0-40EF91471FB3}"/>
                    </a:ext>
                  </a:extLst>
                </p:cNvPr>
                <p:cNvCxnSpPr>
                  <a:cxnSpLocks/>
                  <a:endCxn id="1693" idx="0"/>
                </p:cNvCxnSpPr>
                <p:nvPr/>
              </p:nvCxnSpPr>
              <p:spPr>
                <a:xfrm>
                  <a:off x="8388844" y="2388421"/>
                  <a:ext cx="1144" cy="8823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295FB364-3E34-40CA-908E-C9690ADE8FAC}"/>
                  </a:ext>
                </a:extLst>
              </p:cNvPr>
              <p:cNvSpPr/>
              <p:nvPr/>
            </p:nvSpPr>
            <p:spPr>
              <a:xfrm>
                <a:off x="7791580" y="1302815"/>
                <a:ext cx="1376104" cy="11939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DB07207-D868-4A65-90F9-74BB1724B040}"/>
                  </a:ext>
                </a:extLst>
              </p:cNvPr>
              <p:cNvGrpSpPr/>
              <p:nvPr/>
            </p:nvGrpSpPr>
            <p:grpSpPr>
              <a:xfrm>
                <a:off x="7814076" y="1307312"/>
                <a:ext cx="1355005" cy="1171198"/>
                <a:chOff x="8052178" y="2208228"/>
                <a:chExt cx="678804" cy="713830"/>
              </a:xfrm>
            </p:grpSpPr>
            <p:sp>
              <p:nvSpPr>
                <p:cNvPr id="1188" name="Rectangle 1187">
                  <a:extLst>
                    <a:ext uri="{FF2B5EF4-FFF2-40B4-BE49-F238E27FC236}">
                      <a16:creationId xmlns:a16="http://schemas.microsoft.com/office/drawing/2014/main" id="{012368C1-73CB-42B3-8A4F-EA46387D81A7}"/>
                    </a:ext>
                  </a:extLst>
                </p:cNvPr>
                <p:cNvSpPr/>
                <p:nvPr/>
              </p:nvSpPr>
              <p:spPr>
                <a:xfrm>
                  <a:off x="8076254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9" name="Rectangle 1188">
                  <a:extLst>
                    <a:ext uri="{FF2B5EF4-FFF2-40B4-BE49-F238E27FC236}">
                      <a16:creationId xmlns:a16="http://schemas.microsoft.com/office/drawing/2014/main" id="{ADAB3E0C-3CB2-4E5C-BE7E-CE2A888BEB75}"/>
                    </a:ext>
                  </a:extLst>
                </p:cNvPr>
                <p:cNvSpPr/>
                <p:nvPr/>
              </p:nvSpPr>
              <p:spPr>
                <a:xfrm>
                  <a:off x="8329229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6B163971-9AB2-4D1D-8E96-D422005762BE}"/>
                    </a:ext>
                  </a:extLst>
                </p:cNvPr>
                <p:cNvSpPr/>
                <p:nvPr/>
              </p:nvSpPr>
              <p:spPr>
                <a:xfrm>
                  <a:off x="8562589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19B34E65-4B0B-4783-976C-9B399C1C7F0D}"/>
                    </a:ext>
                  </a:extLst>
                </p:cNvPr>
                <p:cNvCxnSpPr>
                  <a:cxnSpLocks/>
                  <a:stCxn id="1188" idx="3"/>
                  <a:endCxn id="1189" idx="1"/>
                </p:cNvCxnSpPr>
                <p:nvPr/>
              </p:nvCxnSpPr>
              <p:spPr>
                <a:xfrm>
                  <a:off x="8243807" y="2299668"/>
                  <a:ext cx="8542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3700ED7-AB3F-4A2C-8536-D1FEE8ACA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7698" y="230148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3" name="Rectangle 1192">
                  <a:extLst>
                    <a:ext uri="{FF2B5EF4-FFF2-40B4-BE49-F238E27FC236}">
                      <a16:creationId xmlns:a16="http://schemas.microsoft.com/office/drawing/2014/main" id="{D4C05F99-8B46-4889-B664-FC80EA6C36C4}"/>
                    </a:ext>
                  </a:extLst>
                </p:cNvPr>
                <p:cNvSpPr/>
                <p:nvPr/>
              </p:nvSpPr>
              <p:spPr>
                <a:xfrm>
                  <a:off x="8052178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4" name="Rectangle 1193">
                  <a:extLst>
                    <a:ext uri="{FF2B5EF4-FFF2-40B4-BE49-F238E27FC236}">
                      <a16:creationId xmlns:a16="http://schemas.microsoft.com/office/drawing/2014/main" id="{58CE6C3A-C62A-4D81-B43D-5102F2D97843}"/>
                    </a:ext>
                  </a:extLst>
                </p:cNvPr>
                <p:cNvSpPr/>
                <p:nvPr/>
              </p:nvSpPr>
              <p:spPr>
                <a:xfrm>
                  <a:off x="8306212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5" name="Rectangle 1194">
                  <a:extLst>
                    <a:ext uri="{FF2B5EF4-FFF2-40B4-BE49-F238E27FC236}">
                      <a16:creationId xmlns:a16="http://schemas.microsoft.com/office/drawing/2014/main" id="{E481894A-4112-4574-8DD0-8A840984B4C3}"/>
                    </a:ext>
                  </a:extLst>
                </p:cNvPr>
                <p:cNvSpPr/>
                <p:nvPr/>
              </p:nvSpPr>
              <p:spPr>
                <a:xfrm>
                  <a:off x="8563429" y="245859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7" name="Straight Connector 1196">
                  <a:extLst>
                    <a:ext uri="{FF2B5EF4-FFF2-40B4-BE49-F238E27FC236}">
                      <a16:creationId xmlns:a16="http://schemas.microsoft.com/office/drawing/2014/main" id="{A6EF7600-6E6C-46DD-A3AD-9AAD58CBE707}"/>
                    </a:ext>
                  </a:extLst>
                </p:cNvPr>
                <p:cNvCxnSpPr>
                  <a:cxnSpLocks/>
                  <a:stCxn id="1193" idx="3"/>
                  <a:endCxn id="1194" idx="1"/>
                </p:cNvCxnSpPr>
                <p:nvPr/>
              </p:nvCxnSpPr>
              <p:spPr>
                <a:xfrm>
                  <a:off x="8219731" y="2568091"/>
                  <a:ext cx="8648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8" name="Straight Connector 1197">
                  <a:extLst>
                    <a:ext uri="{FF2B5EF4-FFF2-40B4-BE49-F238E27FC236}">
                      <a16:creationId xmlns:a16="http://schemas.microsoft.com/office/drawing/2014/main" id="{E92AA259-16C7-4EA8-942D-139641D7C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5358" y="2569905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9" name="Rectangle 1198">
                  <a:extLst>
                    <a:ext uri="{FF2B5EF4-FFF2-40B4-BE49-F238E27FC236}">
                      <a16:creationId xmlns:a16="http://schemas.microsoft.com/office/drawing/2014/main" id="{D054D795-AC55-430C-A078-232E2AFD1E8B}"/>
                    </a:ext>
                  </a:extLst>
                </p:cNvPr>
                <p:cNvSpPr/>
                <p:nvPr/>
              </p:nvSpPr>
              <p:spPr>
                <a:xfrm>
                  <a:off x="8053046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2" name="Rectangle 1201">
                  <a:extLst>
                    <a:ext uri="{FF2B5EF4-FFF2-40B4-BE49-F238E27FC236}">
                      <a16:creationId xmlns:a16="http://schemas.microsoft.com/office/drawing/2014/main" id="{42743871-A0F0-4FE0-BA30-225AAD998A44}"/>
                    </a:ext>
                  </a:extLst>
                </p:cNvPr>
                <p:cNvSpPr/>
                <p:nvPr/>
              </p:nvSpPr>
              <p:spPr>
                <a:xfrm>
                  <a:off x="8305488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3" name="Rectangle 1202">
                  <a:extLst>
                    <a:ext uri="{FF2B5EF4-FFF2-40B4-BE49-F238E27FC236}">
                      <a16:creationId xmlns:a16="http://schemas.microsoft.com/office/drawing/2014/main" id="{ED09E913-BE50-4417-A36A-B182BF566828}"/>
                    </a:ext>
                  </a:extLst>
                </p:cNvPr>
                <p:cNvSpPr/>
                <p:nvPr/>
              </p:nvSpPr>
              <p:spPr>
                <a:xfrm>
                  <a:off x="8562704" y="272885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4" name="Straight Connector 1203">
                  <a:extLst>
                    <a:ext uri="{FF2B5EF4-FFF2-40B4-BE49-F238E27FC236}">
                      <a16:creationId xmlns:a16="http://schemas.microsoft.com/office/drawing/2014/main" id="{A67A68D0-214C-4F1D-9EEA-2AD0A2703EEE}"/>
                    </a:ext>
                  </a:extLst>
                </p:cNvPr>
                <p:cNvCxnSpPr>
                  <a:cxnSpLocks/>
                  <a:stCxn id="1199" idx="3"/>
                  <a:endCxn id="1202" idx="1"/>
                </p:cNvCxnSpPr>
                <p:nvPr/>
              </p:nvCxnSpPr>
              <p:spPr>
                <a:xfrm>
                  <a:off x="8220599" y="2830618"/>
                  <a:ext cx="8488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63CD48E0-EE9C-4DF2-9BA5-C91AC1A8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3044" y="283243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>
                  <a:extLst>
                    <a:ext uri="{FF2B5EF4-FFF2-40B4-BE49-F238E27FC236}">
                      <a16:creationId xmlns:a16="http://schemas.microsoft.com/office/drawing/2014/main" id="{E98937F2-5C09-4D8A-9660-22319BB0B0E0}"/>
                    </a:ext>
                  </a:extLst>
                </p:cNvPr>
                <p:cNvCxnSpPr>
                  <a:cxnSpLocks/>
                  <a:stCxn id="1188" idx="2"/>
                  <a:endCxn id="1193" idx="0"/>
                </p:cNvCxnSpPr>
                <p:nvPr/>
              </p:nvCxnSpPr>
              <p:spPr>
                <a:xfrm flipH="1">
                  <a:off x="8135955" y="2391108"/>
                  <a:ext cx="24076" cy="8554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37012945-6180-4511-B7C5-1AEC62EB601F}"/>
                    </a:ext>
                  </a:extLst>
                </p:cNvPr>
                <p:cNvCxnSpPr>
                  <a:cxnSpLocks/>
                  <a:stCxn id="1194" idx="2"/>
                  <a:endCxn id="1202" idx="0"/>
                </p:cNvCxnSpPr>
                <p:nvPr/>
              </p:nvCxnSpPr>
              <p:spPr>
                <a:xfrm flipH="1">
                  <a:off x="8389265" y="2659531"/>
                  <a:ext cx="724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>
                  <a:extLst>
                    <a:ext uri="{FF2B5EF4-FFF2-40B4-BE49-F238E27FC236}">
                      <a16:creationId xmlns:a16="http://schemas.microsoft.com/office/drawing/2014/main" id="{0C3B2280-8520-4884-8AD7-A991E0C4307E}"/>
                    </a:ext>
                  </a:extLst>
                </p:cNvPr>
                <p:cNvCxnSpPr>
                  <a:cxnSpLocks/>
                  <a:stCxn id="1190" idx="2"/>
                  <a:endCxn id="1195" idx="0"/>
                </p:cNvCxnSpPr>
                <p:nvPr/>
              </p:nvCxnSpPr>
              <p:spPr>
                <a:xfrm>
                  <a:off x="8646366" y="2391108"/>
                  <a:ext cx="840" cy="67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64829FAB-729F-49FA-9E38-6445D816E1AB}"/>
                    </a:ext>
                  </a:extLst>
                </p:cNvPr>
                <p:cNvCxnSpPr>
                  <a:cxnSpLocks/>
                  <a:stCxn id="1195" idx="2"/>
                  <a:endCxn id="1203" idx="0"/>
                </p:cNvCxnSpPr>
                <p:nvPr/>
              </p:nvCxnSpPr>
              <p:spPr>
                <a:xfrm flipH="1">
                  <a:off x="8646480" y="2641471"/>
                  <a:ext cx="725" cy="87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3F2E6F9F-BA8C-4634-95C6-5EEE3145CE32}"/>
                    </a:ext>
                  </a:extLst>
                </p:cNvPr>
                <p:cNvCxnSpPr>
                  <a:cxnSpLocks/>
                  <a:stCxn id="1193" idx="2"/>
                  <a:endCxn id="1199" idx="0"/>
                </p:cNvCxnSpPr>
                <p:nvPr/>
              </p:nvCxnSpPr>
              <p:spPr>
                <a:xfrm>
                  <a:off x="8135955" y="2659531"/>
                  <a:ext cx="868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E8A5B927-3E2E-41BA-89A8-8256797F73A7}"/>
                    </a:ext>
                  </a:extLst>
                </p:cNvPr>
                <p:cNvCxnSpPr>
                  <a:cxnSpLocks/>
                  <a:endCxn id="1194" idx="0"/>
                </p:cNvCxnSpPr>
                <p:nvPr/>
              </p:nvCxnSpPr>
              <p:spPr>
                <a:xfrm>
                  <a:off x="8388844" y="2388421"/>
                  <a:ext cx="1144" cy="8823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9CE762-061A-47D7-B5CD-2B2564704DCF}"/>
                  </a:ext>
                </a:extLst>
              </p:cNvPr>
              <p:cNvSpPr/>
              <p:nvPr/>
            </p:nvSpPr>
            <p:spPr>
              <a:xfrm>
                <a:off x="7664547" y="1413680"/>
                <a:ext cx="1376104" cy="11939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1" name="Group 1250">
                <a:extLst>
                  <a:ext uri="{FF2B5EF4-FFF2-40B4-BE49-F238E27FC236}">
                    <a16:creationId xmlns:a16="http://schemas.microsoft.com/office/drawing/2014/main" id="{283F17E1-632C-4E72-ADEA-3334DD2A586C}"/>
                  </a:ext>
                </a:extLst>
              </p:cNvPr>
              <p:cNvGrpSpPr/>
              <p:nvPr/>
            </p:nvGrpSpPr>
            <p:grpSpPr>
              <a:xfrm>
                <a:off x="7681421" y="1418941"/>
                <a:ext cx="1355005" cy="1171198"/>
                <a:chOff x="8052178" y="2208228"/>
                <a:chExt cx="678804" cy="713830"/>
              </a:xfrm>
            </p:grpSpPr>
            <p:sp>
              <p:nvSpPr>
                <p:cNvPr id="1258" name="Rectangle 1257">
                  <a:extLst>
                    <a:ext uri="{FF2B5EF4-FFF2-40B4-BE49-F238E27FC236}">
                      <a16:creationId xmlns:a16="http://schemas.microsoft.com/office/drawing/2014/main" id="{B2617ADB-C3B3-4758-9D5E-C764C718A19F}"/>
                    </a:ext>
                  </a:extLst>
                </p:cNvPr>
                <p:cNvSpPr/>
                <p:nvPr/>
              </p:nvSpPr>
              <p:spPr>
                <a:xfrm>
                  <a:off x="8052926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3" name="Rectangle 1262">
                  <a:extLst>
                    <a:ext uri="{FF2B5EF4-FFF2-40B4-BE49-F238E27FC236}">
                      <a16:creationId xmlns:a16="http://schemas.microsoft.com/office/drawing/2014/main" id="{F9A51AB4-FD85-4AED-864B-9B1F99029EA1}"/>
                    </a:ext>
                  </a:extLst>
                </p:cNvPr>
                <p:cNvSpPr/>
                <p:nvPr/>
              </p:nvSpPr>
              <p:spPr>
                <a:xfrm>
                  <a:off x="8310142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7" name="Rectangle 1266">
                  <a:extLst>
                    <a:ext uri="{FF2B5EF4-FFF2-40B4-BE49-F238E27FC236}">
                      <a16:creationId xmlns:a16="http://schemas.microsoft.com/office/drawing/2014/main" id="{AAB0E9DC-9B84-4CAF-9739-1DB79F96C7CB}"/>
                    </a:ext>
                  </a:extLst>
                </p:cNvPr>
                <p:cNvSpPr/>
                <p:nvPr/>
              </p:nvSpPr>
              <p:spPr>
                <a:xfrm>
                  <a:off x="8562589" y="220822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FA70A4F1-E008-4372-B8E6-091D3BA7ED55}"/>
                    </a:ext>
                  </a:extLst>
                </p:cNvPr>
                <p:cNvCxnSpPr>
                  <a:cxnSpLocks/>
                  <a:stCxn id="1258" idx="3"/>
                  <a:endCxn id="1263" idx="1"/>
                </p:cNvCxnSpPr>
                <p:nvPr/>
              </p:nvCxnSpPr>
              <p:spPr>
                <a:xfrm>
                  <a:off x="8220479" y="2299668"/>
                  <a:ext cx="896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5" name="Straight Connector 1284">
                  <a:extLst>
                    <a:ext uri="{FF2B5EF4-FFF2-40B4-BE49-F238E27FC236}">
                      <a16:creationId xmlns:a16="http://schemas.microsoft.com/office/drawing/2014/main" id="{79F9F792-4A13-4E08-9373-CBEB425B4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7698" y="230148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C9CE55C6-79BC-47D3-8EA0-35E0D80EB24A}"/>
                    </a:ext>
                  </a:extLst>
                </p:cNvPr>
                <p:cNvSpPr/>
                <p:nvPr/>
              </p:nvSpPr>
              <p:spPr>
                <a:xfrm>
                  <a:off x="8052178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E0F8D7C9-AA56-47E3-9C22-FBBCA9A0D74C}"/>
                    </a:ext>
                  </a:extLst>
                </p:cNvPr>
                <p:cNvSpPr/>
                <p:nvPr/>
              </p:nvSpPr>
              <p:spPr>
                <a:xfrm>
                  <a:off x="8306212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5F401808-CAFD-4A88-AD1B-5B1DF222E0D0}"/>
                    </a:ext>
                  </a:extLst>
                </p:cNvPr>
                <p:cNvSpPr/>
                <p:nvPr/>
              </p:nvSpPr>
              <p:spPr>
                <a:xfrm>
                  <a:off x="8563429" y="2476651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3" name="Straight Connector 1672">
                  <a:extLst>
                    <a:ext uri="{FF2B5EF4-FFF2-40B4-BE49-F238E27FC236}">
                      <a16:creationId xmlns:a16="http://schemas.microsoft.com/office/drawing/2014/main" id="{45C42389-AD94-41FC-8682-805200E06A48}"/>
                    </a:ext>
                  </a:extLst>
                </p:cNvPr>
                <p:cNvCxnSpPr>
                  <a:cxnSpLocks/>
                  <a:stCxn id="1286" idx="3"/>
                  <a:endCxn id="1287" idx="1"/>
                </p:cNvCxnSpPr>
                <p:nvPr/>
              </p:nvCxnSpPr>
              <p:spPr>
                <a:xfrm>
                  <a:off x="8219731" y="2568091"/>
                  <a:ext cx="8648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Straight Connector 1673">
                  <a:extLst>
                    <a:ext uri="{FF2B5EF4-FFF2-40B4-BE49-F238E27FC236}">
                      <a16:creationId xmlns:a16="http://schemas.microsoft.com/office/drawing/2014/main" id="{3F1911F1-F37E-41EB-8346-9EE9B34F9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5358" y="2569905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6D75361A-0716-4AA9-9EE3-2E9C918E02C8}"/>
                    </a:ext>
                  </a:extLst>
                </p:cNvPr>
                <p:cNvSpPr/>
                <p:nvPr/>
              </p:nvSpPr>
              <p:spPr>
                <a:xfrm>
                  <a:off x="8053046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3041811C-7DF7-47D3-A43C-1C3D2F46B871}"/>
                    </a:ext>
                  </a:extLst>
                </p:cNvPr>
                <p:cNvSpPr/>
                <p:nvPr/>
              </p:nvSpPr>
              <p:spPr>
                <a:xfrm>
                  <a:off x="8305488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D76F440A-076F-464C-BDD6-30F805B506F8}"/>
                    </a:ext>
                  </a:extLst>
                </p:cNvPr>
                <p:cNvSpPr/>
                <p:nvPr/>
              </p:nvSpPr>
              <p:spPr>
                <a:xfrm>
                  <a:off x="8562704" y="2739178"/>
                  <a:ext cx="167553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8" name="Straight Connector 1677">
                  <a:extLst>
                    <a:ext uri="{FF2B5EF4-FFF2-40B4-BE49-F238E27FC236}">
                      <a16:creationId xmlns:a16="http://schemas.microsoft.com/office/drawing/2014/main" id="{81CB08D8-A265-42E3-8372-41286109A7A6}"/>
                    </a:ext>
                  </a:extLst>
                </p:cNvPr>
                <p:cNvCxnSpPr>
                  <a:cxnSpLocks/>
                  <a:stCxn id="1675" idx="3"/>
                  <a:endCxn id="1676" idx="1"/>
                </p:cNvCxnSpPr>
                <p:nvPr/>
              </p:nvCxnSpPr>
              <p:spPr>
                <a:xfrm>
                  <a:off x="8220599" y="2830618"/>
                  <a:ext cx="8488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Straight Connector 1678">
                  <a:extLst>
                    <a:ext uri="{FF2B5EF4-FFF2-40B4-BE49-F238E27FC236}">
                      <a16:creationId xmlns:a16="http://schemas.microsoft.com/office/drawing/2014/main" id="{44564A22-3FEF-474F-88A3-9D00F6238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3044" y="2832432"/>
                  <a:ext cx="8807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Straight Connector 1679">
                  <a:extLst>
                    <a:ext uri="{FF2B5EF4-FFF2-40B4-BE49-F238E27FC236}">
                      <a16:creationId xmlns:a16="http://schemas.microsoft.com/office/drawing/2014/main" id="{14B0C8D2-DB19-4270-BD8E-CA5E1CCE5744}"/>
                    </a:ext>
                  </a:extLst>
                </p:cNvPr>
                <p:cNvCxnSpPr>
                  <a:cxnSpLocks/>
                  <a:stCxn id="1258" idx="2"/>
                  <a:endCxn id="1286" idx="0"/>
                </p:cNvCxnSpPr>
                <p:nvPr/>
              </p:nvCxnSpPr>
              <p:spPr>
                <a:xfrm flipH="1">
                  <a:off x="8135955" y="2391108"/>
                  <a:ext cx="748" cy="8554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Straight Connector 1680">
                  <a:extLst>
                    <a:ext uri="{FF2B5EF4-FFF2-40B4-BE49-F238E27FC236}">
                      <a16:creationId xmlns:a16="http://schemas.microsoft.com/office/drawing/2014/main" id="{F15DB998-F5F4-4327-AC4A-B5952236A52A}"/>
                    </a:ext>
                  </a:extLst>
                </p:cNvPr>
                <p:cNvCxnSpPr>
                  <a:cxnSpLocks/>
                  <a:stCxn id="1287" idx="2"/>
                  <a:endCxn id="1676" idx="0"/>
                </p:cNvCxnSpPr>
                <p:nvPr/>
              </p:nvCxnSpPr>
              <p:spPr>
                <a:xfrm flipH="1">
                  <a:off x="8389265" y="2659531"/>
                  <a:ext cx="724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Straight Connector 1681">
                  <a:extLst>
                    <a:ext uri="{FF2B5EF4-FFF2-40B4-BE49-F238E27FC236}">
                      <a16:creationId xmlns:a16="http://schemas.microsoft.com/office/drawing/2014/main" id="{C7B6A1FF-565F-42B2-9CE2-7B5D063F18AA}"/>
                    </a:ext>
                  </a:extLst>
                </p:cNvPr>
                <p:cNvCxnSpPr>
                  <a:cxnSpLocks/>
                  <a:stCxn id="1267" idx="2"/>
                  <a:endCxn id="1672" idx="0"/>
                </p:cNvCxnSpPr>
                <p:nvPr/>
              </p:nvCxnSpPr>
              <p:spPr>
                <a:xfrm>
                  <a:off x="8646366" y="2391108"/>
                  <a:ext cx="840" cy="8554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Straight Connector 1682">
                  <a:extLst>
                    <a:ext uri="{FF2B5EF4-FFF2-40B4-BE49-F238E27FC236}">
                      <a16:creationId xmlns:a16="http://schemas.microsoft.com/office/drawing/2014/main" id="{EB55892F-A507-4FC6-B604-65801B5F5E58}"/>
                    </a:ext>
                  </a:extLst>
                </p:cNvPr>
                <p:cNvCxnSpPr>
                  <a:cxnSpLocks/>
                  <a:stCxn id="1672" idx="2"/>
                  <a:endCxn id="1677" idx="0"/>
                </p:cNvCxnSpPr>
                <p:nvPr/>
              </p:nvCxnSpPr>
              <p:spPr>
                <a:xfrm flipH="1">
                  <a:off x="8646480" y="2659531"/>
                  <a:ext cx="725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Straight Connector 1683">
                  <a:extLst>
                    <a:ext uri="{FF2B5EF4-FFF2-40B4-BE49-F238E27FC236}">
                      <a16:creationId xmlns:a16="http://schemas.microsoft.com/office/drawing/2014/main" id="{074AC6DC-4FB7-4F20-8D3A-847D00EA7CCD}"/>
                    </a:ext>
                  </a:extLst>
                </p:cNvPr>
                <p:cNvCxnSpPr>
                  <a:cxnSpLocks/>
                  <a:stCxn id="1286" idx="2"/>
                  <a:endCxn id="1675" idx="0"/>
                </p:cNvCxnSpPr>
                <p:nvPr/>
              </p:nvCxnSpPr>
              <p:spPr>
                <a:xfrm>
                  <a:off x="8135955" y="2659531"/>
                  <a:ext cx="868" cy="796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Straight Connector 1684">
                  <a:extLst>
                    <a:ext uri="{FF2B5EF4-FFF2-40B4-BE49-F238E27FC236}">
                      <a16:creationId xmlns:a16="http://schemas.microsoft.com/office/drawing/2014/main" id="{79FBC636-A16F-4FB6-A575-36F50C5BE38A}"/>
                    </a:ext>
                  </a:extLst>
                </p:cNvPr>
                <p:cNvCxnSpPr>
                  <a:cxnSpLocks/>
                  <a:endCxn id="1287" idx="0"/>
                </p:cNvCxnSpPr>
                <p:nvPr/>
              </p:nvCxnSpPr>
              <p:spPr>
                <a:xfrm>
                  <a:off x="8388844" y="2388421"/>
                  <a:ext cx="1144" cy="8823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071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E2BFB4-1229-4FFB-8DB2-EAE2E77F96B7}"/>
              </a:ext>
            </a:extLst>
          </p:cNvPr>
          <p:cNvGrpSpPr/>
          <p:nvPr/>
        </p:nvGrpSpPr>
        <p:grpSpPr>
          <a:xfrm>
            <a:off x="331469" y="574040"/>
            <a:ext cx="3801105" cy="2117089"/>
            <a:chOff x="331469" y="574040"/>
            <a:chExt cx="3801105" cy="2117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3A2C72-4294-4B30-B6D2-2EE23AB679F6}"/>
                </a:ext>
              </a:extLst>
            </p:cNvPr>
            <p:cNvSpPr/>
            <p:nvPr/>
          </p:nvSpPr>
          <p:spPr>
            <a:xfrm>
              <a:off x="817880" y="574040"/>
              <a:ext cx="3271520" cy="2103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295A3D-ADDE-4FF8-8F51-4A8794A7F4DD}"/>
                </a:ext>
              </a:extLst>
            </p:cNvPr>
            <p:cNvSpPr/>
            <p:nvPr/>
          </p:nvSpPr>
          <p:spPr>
            <a:xfrm>
              <a:off x="1102360" y="762000"/>
              <a:ext cx="675640" cy="401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17A006-C7C6-46CD-AFF9-8BDD7D88CABF}"/>
                </a:ext>
              </a:extLst>
            </p:cNvPr>
            <p:cNvSpPr/>
            <p:nvPr/>
          </p:nvSpPr>
          <p:spPr>
            <a:xfrm>
              <a:off x="1102360" y="1432560"/>
              <a:ext cx="675640" cy="401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D0BFEE-5E34-422C-9BFC-1A7515EF7143}"/>
                </a:ext>
              </a:extLst>
            </p:cNvPr>
            <p:cNvSpPr/>
            <p:nvPr/>
          </p:nvSpPr>
          <p:spPr>
            <a:xfrm>
              <a:off x="1112520" y="2159000"/>
              <a:ext cx="675640" cy="401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9B93E5-00E4-49C1-86BF-E864D9903F9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778000" y="962660"/>
              <a:ext cx="4216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1CC52F-AE2D-449A-8CE0-5F9999F70E86}"/>
                </a:ext>
              </a:extLst>
            </p:cNvPr>
            <p:cNvGrpSpPr/>
            <p:nvPr/>
          </p:nvGrpSpPr>
          <p:grpSpPr>
            <a:xfrm>
              <a:off x="2199640" y="916940"/>
              <a:ext cx="132080" cy="200660"/>
              <a:chOff x="2336800" y="977900"/>
              <a:chExt cx="132080" cy="2006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9F1A00-C0D1-4AA3-8943-500436A34FE9}"/>
                  </a:ext>
                </a:extLst>
              </p:cNvPr>
              <p:cNvSpPr/>
              <p:nvPr/>
            </p:nvSpPr>
            <p:spPr>
              <a:xfrm>
                <a:off x="2336800" y="977900"/>
                <a:ext cx="132080" cy="200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9094D605-21B2-44CD-A2F1-D996C533762D}"/>
                  </a:ext>
                </a:extLst>
              </p:cNvPr>
              <p:cNvSpPr/>
              <p:nvPr/>
            </p:nvSpPr>
            <p:spPr>
              <a:xfrm>
                <a:off x="2382520" y="1122680"/>
                <a:ext cx="45719" cy="558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C65455-232C-45D2-B775-C388869A07BF}"/>
                </a:ext>
              </a:extLst>
            </p:cNvPr>
            <p:cNvGrpSpPr/>
            <p:nvPr/>
          </p:nvGrpSpPr>
          <p:grpSpPr>
            <a:xfrm>
              <a:off x="2204719" y="1461770"/>
              <a:ext cx="132080" cy="200660"/>
              <a:chOff x="2336800" y="977900"/>
              <a:chExt cx="132080" cy="200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882AE6-80D4-463F-BF4E-7330B55A6977}"/>
                  </a:ext>
                </a:extLst>
              </p:cNvPr>
              <p:cNvSpPr/>
              <p:nvPr/>
            </p:nvSpPr>
            <p:spPr>
              <a:xfrm>
                <a:off x="2336800" y="977900"/>
                <a:ext cx="132080" cy="200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E8E0D7A-8689-4ECF-BC70-5D6FE28244DE}"/>
                  </a:ext>
                </a:extLst>
              </p:cNvPr>
              <p:cNvSpPr/>
              <p:nvPr/>
            </p:nvSpPr>
            <p:spPr>
              <a:xfrm>
                <a:off x="2382520" y="1122680"/>
                <a:ext cx="45719" cy="558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66A333-934F-4846-ADEE-3208514B8CEF}"/>
                </a:ext>
              </a:extLst>
            </p:cNvPr>
            <p:cNvSpPr/>
            <p:nvPr/>
          </p:nvSpPr>
          <p:spPr>
            <a:xfrm>
              <a:off x="1275080" y="1214120"/>
              <a:ext cx="304800" cy="172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8F0C737-6581-4BEB-B176-2F670053F202}"/>
                </a:ext>
              </a:extLst>
            </p:cNvPr>
            <p:cNvCxnSpPr>
              <a:cxnSpLocks/>
            </p:cNvCxnSpPr>
            <p:nvPr/>
          </p:nvCxnSpPr>
          <p:spPr>
            <a:xfrm>
              <a:off x="1976120" y="1061720"/>
              <a:ext cx="20828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D1BAC2-01A2-4693-BCAB-B3161DC34D3F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1061720"/>
              <a:ext cx="0" cy="435610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8F581CD-43A8-4DAC-9A7F-7CB6F8585905}"/>
                </a:ext>
              </a:extLst>
            </p:cNvPr>
            <p:cNvCxnSpPr>
              <a:cxnSpLocks/>
            </p:cNvCxnSpPr>
            <p:nvPr/>
          </p:nvCxnSpPr>
          <p:spPr>
            <a:xfrm>
              <a:off x="1976120" y="1502410"/>
              <a:ext cx="208280" cy="0"/>
            </a:xfrm>
            <a:prstGeom prst="straightConnector1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99A357-BA53-474A-9D22-228AF57DB51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579880" y="1300480"/>
              <a:ext cx="391160" cy="0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E847C5-B446-4869-872F-5DD70E70C49F}"/>
                </a:ext>
              </a:extLst>
            </p:cNvPr>
            <p:cNvSpPr/>
            <p:nvPr/>
          </p:nvSpPr>
          <p:spPr>
            <a:xfrm>
              <a:off x="900430" y="1214118"/>
              <a:ext cx="200660" cy="177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==0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072F2-76F0-47E2-9F05-7EDE9C9FC791}"/>
                </a:ext>
              </a:extLst>
            </p:cNvPr>
            <p:cNvCxnSpPr>
              <a:cxnSpLocks/>
            </p:cNvCxnSpPr>
            <p:nvPr/>
          </p:nvCxnSpPr>
          <p:spPr>
            <a:xfrm>
              <a:off x="1762760" y="1631950"/>
              <a:ext cx="4216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90C1D1-9009-4747-B4A3-21D02F57BC6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31720" y="1017270"/>
              <a:ext cx="1828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BD60B8-33D8-431B-A1A6-D7E1F9531D9C}"/>
                </a:ext>
              </a:extLst>
            </p:cNvPr>
            <p:cNvCxnSpPr>
              <a:cxnSpLocks/>
            </p:cNvCxnSpPr>
            <p:nvPr/>
          </p:nvCxnSpPr>
          <p:spPr>
            <a:xfrm>
              <a:off x="2519680" y="1012190"/>
              <a:ext cx="0" cy="480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Flowchart: Summing Junction 35">
              <a:extLst>
                <a:ext uri="{FF2B5EF4-FFF2-40B4-BE49-F238E27FC236}">
                  <a16:creationId xmlns:a16="http://schemas.microsoft.com/office/drawing/2014/main" id="{8874A394-C914-4B44-B6BE-5C90F96DFFF5}"/>
                </a:ext>
              </a:extLst>
            </p:cNvPr>
            <p:cNvSpPr/>
            <p:nvPr/>
          </p:nvSpPr>
          <p:spPr>
            <a:xfrm>
              <a:off x="2453640" y="1497330"/>
              <a:ext cx="132079" cy="129539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CE6716-31BB-4722-A62E-C8BA8252B559}"/>
                </a:ext>
              </a:extLst>
            </p:cNvPr>
            <p:cNvCxnSpPr>
              <a:stCxn id="14" idx="3"/>
              <a:endCxn id="36" idx="2"/>
            </p:cNvCxnSpPr>
            <p:nvPr/>
          </p:nvCxnSpPr>
          <p:spPr>
            <a:xfrm>
              <a:off x="2336799" y="1562100"/>
              <a:ext cx="116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62A7ED9-331B-4831-9A52-C48145830878}"/>
                </a:ext>
              </a:extLst>
            </p:cNvPr>
            <p:cNvGrpSpPr/>
            <p:nvPr/>
          </p:nvGrpSpPr>
          <p:grpSpPr>
            <a:xfrm>
              <a:off x="2771137" y="1469390"/>
              <a:ext cx="132080" cy="200660"/>
              <a:chOff x="2336800" y="977900"/>
              <a:chExt cx="132080" cy="20066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E7326A4-F4B8-4AB7-954F-D8320C499EA2}"/>
                  </a:ext>
                </a:extLst>
              </p:cNvPr>
              <p:cNvSpPr/>
              <p:nvPr/>
            </p:nvSpPr>
            <p:spPr>
              <a:xfrm>
                <a:off x="2336800" y="977900"/>
                <a:ext cx="132080" cy="200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249B17C9-C0CC-42D3-B70A-2D7B51DFEFE1}"/>
                  </a:ext>
                </a:extLst>
              </p:cNvPr>
              <p:cNvSpPr/>
              <p:nvPr/>
            </p:nvSpPr>
            <p:spPr>
              <a:xfrm>
                <a:off x="2382520" y="1122680"/>
                <a:ext cx="45719" cy="558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E87D6E6-76BE-4070-808E-B323DA56A5DA}"/>
                </a:ext>
              </a:extLst>
            </p:cNvPr>
            <p:cNvGrpSpPr/>
            <p:nvPr/>
          </p:nvGrpSpPr>
          <p:grpSpPr>
            <a:xfrm>
              <a:off x="2575559" y="1525270"/>
              <a:ext cx="182881" cy="76200"/>
              <a:chOff x="2575559" y="1525270"/>
              <a:chExt cx="182881" cy="7620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9B7A704-A9F4-42E2-8A84-3436B994B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559" y="1601470"/>
                <a:ext cx="1828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955DD6D-A15A-491D-B604-9772648BC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559" y="1525270"/>
                <a:ext cx="1828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3DD957-6E10-49A6-A0C7-F6AB1F574C76}"/>
                </a:ext>
              </a:extLst>
            </p:cNvPr>
            <p:cNvGrpSpPr/>
            <p:nvPr/>
          </p:nvGrpSpPr>
          <p:grpSpPr>
            <a:xfrm>
              <a:off x="2904489" y="1522730"/>
              <a:ext cx="182881" cy="76200"/>
              <a:chOff x="2575559" y="1525270"/>
              <a:chExt cx="182881" cy="7620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4184EBA-0865-417A-9085-47ECF77F9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559" y="1601470"/>
                <a:ext cx="1828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52195F4-E37A-4391-8149-864DB2191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559" y="1525270"/>
                <a:ext cx="1828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Flowchart: Summing Junction 49">
              <a:extLst>
                <a:ext uri="{FF2B5EF4-FFF2-40B4-BE49-F238E27FC236}">
                  <a16:creationId xmlns:a16="http://schemas.microsoft.com/office/drawing/2014/main" id="{45644197-E692-49C5-A31D-01D1FA142A11}"/>
                </a:ext>
              </a:extLst>
            </p:cNvPr>
            <p:cNvSpPr/>
            <p:nvPr/>
          </p:nvSpPr>
          <p:spPr>
            <a:xfrm>
              <a:off x="3088633" y="1497330"/>
              <a:ext cx="132079" cy="129539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80864A-9CC9-49DF-9321-E509AA4F0F0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32" y="1564640"/>
              <a:ext cx="146056" cy="50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0B86B9-CFA1-4A13-B8B5-7EB353550F50}"/>
                </a:ext>
              </a:extLst>
            </p:cNvPr>
            <p:cNvGrpSpPr/>
            <p:nvPr/>
          </p:nvGrpSpPr>
          <p:grpSpPr>
            <a:xfrm>
              <a:off x="797560" y="904240"/>
              <a:ext cx="181610" cy="132080"/>
              <a:chOff x="1076960" y="609600"/>
              <a:chExt cx="181610" cy="13208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20FC2B7-171C-421F-9CCB-23B5C7B44295}"/>
                  </a:ext>
                </a:extLst>
              </p:cNvPr>
              <p:cNvSpPr/>
              <p:nvPr/>
            </p:nvSpPr>
            <p:spPr>
              <a:xfrm>
                <a:off x="107696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C2F0E01-C19B-4D35-BF55-F20344D17E2A}"/>
                  </a:ext>
                </a:extLst>
              </p:cNvPr>
              <p:cNvSpPr/>
              <p:nvPr/>
            </p:nvSpPr>
            <p:spPr>
              <a:xfrm>
                <a:off x="113792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5BA447-1BD2-49F4-82E4-140853C3F08E}"/>
                  </a:ext>
                </a:extLst>
              </p:cNvPr>
              <p:cNvSpPr/>
              <p:nvPr/>
            </p:nvSpPr>
            <p:spPr>
              <a:xfrm>
                <a:off x="119888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592F186-4DD5-4ECB-9D63-1F883E84931D}"/>
                </a:ext>
              </a:extLst>
            </p:cNvPr>
            <p:cNvCxnSpPr>
              <a:cxnSpLocks/>
            </p:cNvCxnSpPr>
            <p:nvPr/>
          </p:nvCxnSpPr>
          <p:spPr>
            <a:xfrm>
              <a:off x="974090" y="965200"/>
              <a:ext cx="1314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1E0551-6776-44E0-8862-40EF82CE48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064" y="965200"/>
              <a:ext cx="1" cy="2387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81EBFB1-678F-493D-8DA8-B7F9C8DB46F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090" y="1300479"/>
              <a:ext cx="1828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98A58E-878A-4BA0-A855-E149BF1C5C21}"/>
                </a:ext>
              </a:extLst>
            </p:cNvPr>
            <p:cNvGrpSpPr/>
            <p:nvPr/>
          </p:nvGrpSpPr>
          <p:grpSpPr>
            <a:xfrm>
              <a:off x="797560" y="1551940"/>
              <a:ext cx="181610" cy="132080"/>
              <a:chOff x="1076960" y="609600"/>
              <a:chExt cx="181610" cy="13208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04B5EA9-FE3F-4B3D-B4B0-73D4CFFA40BE}"/>
                  </a:ext>
                </a:extLst>
              </p:cNvPr>
              <p:cNvSpPr/>
              <p:nvPr/>
            </p:nvSpPr>
            <p:spPr>
              <a:xfrm>
                <a:off x="107696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E20EEFD-D818-4C72-95EE-83B6F529F965}"/>
                  </a:ext>
                </a:extLst>
              </p:cNvPr>
              <p:cNvSpPr/>
              <p:nvPr/>
            </p:nvSpPr>
            <p:spPr>
              <a:xfrm>
                <a:off x="113792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964A7F-B367-4ED9-9087-0600DD4F2B28}"/>
                  </a:ext>
                </a:extLst>
              </p:cNvPr>
              <p:cNvSpPr/>
              <p:nvPr/>
            </p:nvSpPr>
            <p:spPr>
              <a:xfrm>
                <a:off x="119888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392854F-A9ED-4A31-A6BC-E3C5121BA6FB}"/>
                </a:ext>
              </a:extLst>
            </p:cNvPr>
            <p:cNvGrpSpPr/>
            <p:nvPr/>
          </p:nvGrpSpPr>
          <p:grpSpPr>
            <a:xfrm>
              <a:off x="797560" y="1910079"/>
              <a:ext cx="181610" cy="132080"/>
              <a:chOff x="1076960" y="609600"/>
              <a:chExt cx="181610" cy="13208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A349ADF-DBF5-420B-BB18-3A425E2FE228}"/>
                  </a:ext>
                </a:extLst>
              </p:cNvPr>
              <p:cNvSpPr/>
              <p:nvPr/>
            </p:nvSpPr>
            <p:spPr>
              <a:xfrm>
                <a:off x="107696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B94D2A-BFB8-4D10-8772-254537A87AC2}"/>
                  </a:ext>
                </a:extLst>
              </p:cNvPr>
              <p:cNvSpPr/>
              <p:nvPr/>
            </p:nvSpPr>
            <p:spPr>
              <a:xfrm>
                <a:off x="113792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FD966BC-9214-4ACB-9E1E-AB8AD9F1AB51}"/>
                  </a:ext>
                </a:extLst>
              </p:cNvPr>
              <p:cNvSpPr/>
              <p:nvPr/>
            </p:nvSpPr>
            <p:spPr>
              <a:xfrm>
                <a:off x="1198880" y="609600"/>
                <a:ext cx="59690" cy="132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48746C3-9F49-40A2-AF86-9C3A9AD2452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788160" y="2359660"/>
              <a:ext cx="2501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2E8913-2BE9-44D0-BC07-B1D1064F3932}"/>
                </a:ext>
              </a:extLst>
            </p:cNvPr>
            <p:cNvCxnSpPr>
              <a:cxnSpLocks/>
            </p:cNvCxnSpPr>
            <p:nvPr/>
          </p:nvCxnSpPr>
          <p:spPr>
            <a:xfrm>
              <a:off x="984250" y="1630680"/>
              <a:ext cx="1314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662BB7-B161-4F47-80D8-91D0C6C0F67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83" y="1976119"/>
              <a:ext cx="23841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D5E773-959D-49C2-968B-AF8379961DC5}"/>
                </a:ext>
              </a:extLst>
            </p:cNvPr>
            <p:cNvGrpSpPr/>
            <p:nvPr/>
          </p:nvGrpSpPr>
          <p:grpSpPr>
            <a:xfrm>
              <a:off x="2038350" y="2259330"/>
              <a:ext cx="132080" cy="200660"/>
              <a:chOff x="2336800" y="977900"/>
              <a:chExt cx="132080" cy="20066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9D5502-F1DF-4908-BD37-C3B5A1B4F1F9}"/>
                  </a:ext>
                </a:extLst>
              </p:cNvPr>
              <p:cNvSpPr/>
              <p:nvPr/>
            </p:nvSpPr>
            <p:spPr>
              <a:xfrm>
                <a:off x="2336800" y="977900"/>
                <a:ext cx="132080" cy="200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D94B3E9-F3D6-4C8C-8A20-789B307C041C}"/>
                  </a:ext>
                </a:extLst>
              </p:cNvPr>
              <p:cNvSpPr/>
              <p:nvPr/>
            </p:nvSpPr>
            <p:spPr>
              <a:xfrm>
                <a:off x="2382520" y="1122680"/>
                <a:ext cx="45719" cy="558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F4259180-1921-4978-AF1A-BDC2628D8ED8}"/>
                </a:ext>
              </a:extLst>
            </p:cNvPr>
            <p:cNvSpPr/>
            <p:nvPr/>
          </p:nvSpPr>
          <p:spPr>
            <a:xfrm rot="16200000" flipV="1">
              <a:off x="2284092" y="2182493"/>
              <a:ext cx="401318" cy="1485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66FAEA5-E09D-437A-8A3D-97693E80C285}"/>
                </a:ext>
              </a:extLst>
            </p:cNvPr>
            <p:cNvCxnSpPr>
              <a:cxnSpLocks/>
            </p:cNvCxnSpPr>
            <p:nvPr/>
          </p:nvCxnSpPr>
          <p:spPr>
            <a:xfrm>
              <a:off x="2165984" y="2369820"/>
              <a:ext cx="2501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BBD73C6-37A4-4688-87E6-0D40FD524FC8}"/>
                </a:ext>
              </a:extLst>
            </p:cNvPr>
            <p:cNvCxnSpPr>
              <a:cxnSpLocks/>
            </p:cNvCxnSpPr>
            <p:nvPr/>
          </p:nvCxnSpPr>
          <p:spPr>
            <a:xfrm>
              <a:off x="2165984" y="2159000"/>
              <a:ext cx="2501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66C3A3E-CD41-4CF4-89D3-0E892574BAD0}"/>
                </a:ext>
              </a:extLst>
            </p:cNvPr>
            <p:cNvGrpSpPr/>
            <p:nvPr/>
          </p:nvGrpSpPr>
          <p:grpSpPr>
            <a:xfrm>
              <a:off x="2816857" y="2152014"/>
              <a:ext cx="132080" cy="200660"/>
              <a:chOff x="2336800" y="977900"/>
              <a:chExt cx="132080" cy="20066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035FA29-B5CB-476D-8EC5-B5CA25D60188}"/>
                  </a:ext>
                </a:extLst>
              </p:cNvPr>
              <p:cNvSpPr/>
              <p:nvPr/>
            </p:nvSpPr>
            <p:spPr>
              <a:xfrm>
                <a:off x="2336800" y="977900"/>
                <a:ext cx="132080" cy="200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DE0C34CC-1204-4BA7-BBCC-E13954042807}"/>
                  </a:ext>
                </a:extLst>
              </p:cNvPr>
              <p:cNvSpPr/>
              <p:nvPr/>
            </p:nvSpPr>
            <p:spPr>
              <a:xfrm>
                <a:off x="2382520" y="1122680"/>
                <a:ext cx="45719" cy="5588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6A84715-046A-477A-B7A8-099DB5B0AE34}"/>
                </a:ext>
              </a:extLst>
            </p:cNvPr>
            <p:cNvCxnSpPr>
              <a:cxnSpLocks/>
            </p:cNvCxnSpPr>
            <p:nvPr/>
          </p:nvCxnSpPr>
          <p:spPr>
            <a:xfrm>
              <a:off x="2566667" y="2249170"/>
              <a:ext cx="2501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3D8F705-3407-433A-BEDC-E1F1154B6235}"/>
                </a:ext>
              </a:extLst>
            </p:cNvPr>
            <p:cNvCxnSpPr>
              <a:cxnSpLocks/>
            </p:cNvCxnSpPr>
            <p:nvPr/>
          </p:nvCxnSpPr>
          <p:spPr>
            <a:xfrm>
              <a:off x="2941642" y="2254566"/>
              <a:ext cx="7852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534C53-E532-4F9E-841F-4F609A307DBA}"/>
                </a:ext>
              </a:extLst>
            </p:cNvPr>
            <p:cNvCxnSpPr>
              <a:cxnSpLocks/>
              <a:endCxn id="94" idx="4"/>
            </p:cNvCxnSpPr>
            <p:nvPr/>
          </p:nvCxnSpPr>
          <p:spPr>
            <a:xfrm flipV="1">
              <a:off x="3727440" y="1855775"/>
              <a:ext cx="0" cy="4010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9DA5F62-A992-4108-9589-5AE0AA725F47}"/>
                </a:ext>
              </a:extLst>
            </p:cNvPr>
            <p:cNvGrpSpPr/>
            <p:nvPr/>
          </p:nvGrpSpPr>
          <p:grpSpPr>
            <a:xfrm>
              <a:off x="3661404" y="1717351"/>
              <a:ext cx="471170" cy="140970"/>
              <a:chOff x="3413760" y="1497330"/>
              <a:chExt cx="471170" cy="140970"/>
            </a:xfrm>
          </p:grpSpPr>
          <p:sp>
            <p:nvSpPr>
              <p:cNvPr id="94" name="Flowchart: Or 93">
                <a:extLst>
                  <a:ext uri="{FF2B5EF4-FFF2-40B4-BE49-F238E27FC236}">
                    <a16:creationId xmlns:a16="http://schemas.microsoft.com/office/drawing/2014/main" id="{22F8E474-1F49-49ED-B1EE-6257C1B37309}"/>
                  </a:ext>
                </a:extLst>
              </p:cNvPr>
              <p:cNvSpPr/>
              <p:nvPr/>
            </p:nvSpPr>
            <p:spPr>
              <a:xfrm>
                <a:off x="3413760" y="1497330"/>
                <a:ext cx="132071" cy="138424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AA854CC-F9D6-4955-9019-A36D9AB005C3}"/>
                  </a:ext>
                </a:extLst>
              </p:cNvPr>
              <p:cNvGrpSpPr/>
              <p:nvPr/>
            </p:nvGrpSpPr>
            <p:grpSpPr>
              <a:xfrm>
                <a:off x="3703320" y="1506220"/>
                <a:ext cx="181610" cy="132080"/>
                <a:chOff x="1076960" y="609600"/>
                <a:chExt cx="181610" cy="132080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6E7876F-8E8B-4C00-8B32-C3B3860EE2B1}"/>
                    </a:ext>
                  </a:extLst>
                </p:cNvPr>
                <p:cNvSpPr/>
                <p:nvPr/>
              </p:nvSpPr>
              <p:spPr>
                <a:xfrm>
                  <a:off x="1076960" y="609600"/>
                  <a:ext cx="59690" cy="13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FFEFA95-B280-4668-91AB-497FC5662E6E}"/>
                    </a:ext>
                  </a:extLst>
                </p:cNvPr>
                <p:cNvSpPr/>
                <p:nvPr/>
              </p:nvSpPr>
              <p:spPr>
                <a:xfrm>
                  <a:off x="1137920" y="609600"/>
                  <a:ext cx="59690" cy="13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9015A2B-E463-454F-80D5-E50D1D28184F}"/>
                    </a:ext>
                  </a:extLst>
                </p:cNvPr>
                <p:cNvSpPr/>
                <p:nvPr/>
              </p:nvSpPr>
              <p:spPr>
                <a:xfrm>
                  <a:off x="1198880" y="609600"/>
                  <a:ext cx="59690" cy="132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5FFAE59-9D9B-45DC-B5CA-45E8CEBE8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5831" y="1571622"/>
                <a:ext cx="157482" cy="317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B89C80EC-E230-4AE4-A239-A34A050F6CB0}"/>
                </a:ext>
              </a:extLst>
            </p:cNvPr>
            <p:cNvSpPr/>
            <p:nvPr/>
          </p:nvSpPr>
          <p:spPr>
            <a:xfrm rot="16200000" flipV="1">
              <a:off x="3133078" y="1692917"/>
              <a:ext cx="609598" cy="162543"/>
            </a:xfrm>
            <a:prstGeom prst="trapezoid">
              <a:avLst>
                <a:gd name="adj" fmla="val 124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56649EF-F743-40AF-B06D-9A2C94704506}"/>
                </a:ext>
              </a:extLst>
            </p:cNvPr>
            <p:cNvCxnSpPr>
              <a:cxnSpLocks/>
            </p:cNvCxnSpPr>
            <p:nvPr/>
          </p:nvCxnSpPr>
          <p:spPr>
            <a:xfrm>
              <a:off x="3520432" y="1783080"/>
              <a:ext cx="146056" cy="50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0B29936-E35A-4449-BE0C-C89C28F8C720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" y="1625600"/>
              <a:ext cx="1314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C190F07-9CDE-447D-8C75-C5A4E4B33AAE}"/>
                </a:ext>
              </a:extLst>
            </p:cNvPr>
            <p:cNvCxnSpPr>
              <a:cxnSpLocks/>
            </p:cNvCxnSpPr>
            <p:nvPr/>
          </p:nvCxnSpPr>
          <p:spPr>
            <a:xfrm>
              <a:off x="664210" y="1976120"/>
              <a:ext cx="1314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53B2FE5-3189-460E-B542-A61BC004BBE4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0" y="975360"/>
              <a:ext cx="1314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828D4B1-3A96-4652-ACCF-2A47D6168840}"/>
                </a:ext>
              </a:extLst>
            </p:cNvPr>
            <p:cNvSpPr txBox="1"/>
            <p:nvPr/>
          </p:nvSpPr>
          <p:spPr>
            <a:xfrm>
              <a:off x="832569" y="12056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==0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44D950-3AE3-42B5-ABA6-15B081542031}"/>
                </a:ext>
              </a:extLst>
            </p:cNvPr>
            <p:cNvSpPr txBox="1"/>
            <p:nvPr/>
          </p:nvSpPr>
          <p:spPr>
            <a:xfrm>
              <a:off x="1215715" y="1164518"/>
              <a:ext cx="441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Zero</a:t>
              </a:r>
              <a:r>
                <a:rPr lang="en-US" sz="500" b="1" dirty="0"/>
                <a:t> </a:t>
              </a:r>
            </a:p>
            <a:p>
              <a:pPr algn="ctr"/>
              <a:r>
                <a:rPr lang="en-US" sz="600" b="1" dirty="0"/>
                <a:t>buffer</a:t>
              </a:r>
              <a:endParaRPr lang="en-US" sz="5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C8107C-627A-416D-8BD4-5D808A614671}"/>
                </a:ext>
              </a:extLst>
            </p:cNvPr>
            <p:cNvSpPr txBox="1"/>
            <p:nvPr/>
          </p:nvSpPr>
          <p:spPr>
            <a:xfrm>
              <a:off x="1024890" y="761261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Image</a:t>
              </a:r>
            </a:p>
            <a:p>
              <a:pPr algn="ctr"/>
              <a:r>
                <a:rPr lang="en-US" sz="1050" b="1" dirty="0"/>
                <a:t>12X16bREG</a:t>
              </a:r>
              <a:endParaRPr lang="en-US" sz="14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E30C9D-C4CB-443B-A64B-3BADF11D6899}"/>
                </a:ext>
              </a:extLst>
            </p:cNvPr>
            <p:cNvSpPr txBox="1"/>
            <p:nvPr/>
          </p:nvSpPr>
          <p:spPr>
            <a:xfrm>
              <a:off x="1041822" y="1447313"/>
              <a:ext cx="809837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Filter</a:t>
              </a:r>
            </a:p>
            <a:p>
              <a:pPr algn="ctr"/>
              <a:r>
                <a:rPr lang="en-US" sz="800" b="1" dirty="0"/>
                <a:t>225X16bSRAM</a:t>
              </a:r>
              <a:endParaRPr lang="en-US" sz="105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056793-F794-46D4-B4B4-0DAE40166EF7}"/>
                </a:ext>
              </a:extLst>
            </p:cNvPr>
            <p:cNvSpPr txBox="1"/>
            <p:nvPr/>
          </p:nvSpPr>
          <p:spPr>
            <a:xfrm>
              <a:off x="1033230" y="2153710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Partial Sum</a:t>
              </a:r>
            </a:p>
            <a:p>
              <a:pPr algn="ctr"/>
              <a:r>
                <a:rPr lang="en-US" sz="1050" b="1" dirty="0"/>
                <a:t>12X16bREG</a:t>
              </a:r>
              <a:endParaRPr lang="en-US" sz="1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CC2300-700F-4162-B4F2-BD4EEA19DAF7}"/>
                </a:ext>
              </a:extLst>
            </p:cNvPr>
            <p:cNvSpPr txBox="1"/>
            <p:nvPr/>
          </p:nvSpPr>
          <p:spPr>
            <a:xfrm>
              <a:off x="1894321" y="1191081"/>
              <a:ext cx="46839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Enable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E21E6D6-5F6D-4C45-9359-9FED169BC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323" y="1242058"/>
              <a:ext cx="2854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3E4A72B-CBBC-419D-94D3-AA9C9ED35C75}"/>
                </a:ext>
              </a:extLst>
            </p:cNvPr>
            <p:cNvSpPr txBox="1"/>
            <p:nvPr/>
          </p:nvSpPr>
          <p:spPr>
            <a:xfrm>
              <a:off x="2484751" y="1175583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2-stage pipelined</a:t>
              </a:r>
            </a:p>
            <a:p>
              <a:pPr algn="ctr"/>
              <a:r>
                <a:rPr lang="en-US" sz="700" dirty="0"/>
                <a:t>multiplier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955C406-F6AE-4FBB-8A93-C2430FF090A6}"/>
                </a:ext>
              </a:extLst>
            </p:cNvPr>
            <p:cNvSpPr txBox="1"/>
            <p:nvPr/>
          </p:nvSpPr>
          <p:spPr>
            <a:xfrm>
              <a:off x="3231589" y="1104213"/>
              <a:ext cx="6799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Accumulate</a:t>
              </a:r>
            </a:p>
            <a:p>
              <a:r>
                <a:rPr lang="en-US" sz="800" dirty="0"/>
                <a:t>Input </a:t>
              </a:r>
              <a:r>
                <a:rPr lang="en-US" sz="800" dirty="0" err="1"/>
                <a:t>Psum</a:t>
              </a:r>
              <a:endParaRPr 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B775EE8-A2E1-467B-BD63-D250554B6764}"/>
                </a:ext>
              </a:extLst>
            </p:cNvPr>
            <p:cNvSpPr txBox="1"/>
            <p:nvPr/>
          </p:nvSpPr>
          <p:spPr>
            <a:xfrm>
              <a:off x="3324974" y="1514296"/>
              <a:ext cx="2359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3EF9589-C038-4BEF-9E9F-294B1DC2171E}"/>
                </a:ext>
              </a:extLst>
            </p:cNvPr>
            <p:cNvSpPr txBox="1"/>
            <p:nvPr/>
          </p:nvSpPr>
          <p:spPr>
            <a:xfrm>
              <a:off x="3327567" y="1809829"/>
              <a:ext cx="20054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F0AE25-2C1F-44D5-9C04-7FF177318ED6}"/>
                </a:ext>
              </a:extLst>
            </p:cNvPr>
            <p:cNvSpPr txBox="1"/>
            <p:nvPr/>
          </p:nvSpPr>
          <p:spPr>
            <a:xfrm>
              <a:off x="2084070" y="2475685"/>
              <a:ext cx="93487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Reset Accumulate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F04137B-561E-462E-BFDC-19ACC0B3642D}"/>
                </a:ext>
              </a:extLst>
            </p:cNvPr>
            <p:cNvCxnSpPr>
              <a:cxnSpLocks/>
              <a:stCxn id="83" idx="1"/>
            </p:cNvCxnSpPr>
            <p:nvPr/>
          </p:nvCxnSpPr>
          <p:spPr>
            <a:xfrm>
              <a:off x="2484751" y="2438873"/>
              <a:ext cx="0" cy="138591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63B601-A488-48C0-AE10-D6A9A6D4D99E}"/>
                </a:ext>
              </a:extLst>
            </p:cNvPr>
            <p:cNvCxnSpPr>
              <a:cxnSpLocks/>
            </p:cNvCxnSpPr>
            <p:nvPr/>
          </p:nvCxnSpPr>
          <p:spPr>
            <a:xfrm>
              <a:off x="3437877" y="1406525"/>
              <a:ext cx="0" cy="83819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B78ACF-6C8C-4A29-83B6-10EE673D3399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" y="2630486"/>
              <a:ext cx="292203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942D24-5774-4B42-BD6A-4A500A1D0D48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" y="2369820"/>
              <a:ext cx="0" cy="2606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2F768E9-63F5-424D-A255-2A113C15DF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210" y="2369820"/>
              <a:ext cx="18732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648A1A3-F52E-4685-A715-522C0194F2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0636" y="1800957"/>
              <a:ext cx="11043" cy="8295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FF7DE-5CFE-45DC-8222-74C4FE0195C8}"/>
                </a:ext>
              </a:extLst>
            </p:cNvPr>
            <p:cNvSpPr txBox="1"/>
            <p:nvPr/>
          </p:nvSpPr>
          <p:spPr>
            <a:xfrm>
              <a:off x="2559045" y="596670"/>
              <a:ext cx="1514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Processing Engine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380BDB-E161-49C6-9464-75F4B1D4F041}"/>
                </a:ext>
              </a:extLst>
            </p:cNvPr>
            <p:cNvSpPr txBox="1"/>
            <p:nvPr/>
          </p:nvSpPr>
          <p:spPr>
            <a:xfrm>
              <a:off x="364372" y="845899"/>
              <a:ext cx="3802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Img</a:t>
              </a:r>
              <a:endParaRPr lang="en-US" sz="7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B09CF8-4B64-42B9-BE0C-0A409E00F310}"/>
                </a:ext>
              </a:extLst>
            </p:cNvPr>
            <p:cNvSpPr txBox="1"/>
            <p:nvPr/>
          </p:nvSpPr>
          <p:spPr>
            <a:xfrm>
              <a:off x="357599" y="1491059"/>
              <a:ext cx="3529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Filt</a:t>
              </a:r>
              <a:endParaRPr lang="en-US" sz="7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3714BED-022D-43C9-9210-2AAB020A1294}"/>
                </a:ext>
              </a:extLst>
            </p:cNvPr>
            <p:cNvSpPr txBox="1"/>
            <p:nvPr/>
          </p:nvSpPr>
          <p:spPr>
            <a:xfrm>
              <a:off x="331469" y="1800957"/>
              <a:ext cx="4491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Input</a:t>
              </a:r>
            </a:p>
            <a:p>
              <a:r>
                <a:rPr lang="en-US" sz="900" b="1" dirty="0" err="1"/>
                <a:t>Psum</a:t>
              </a:r>
              <a:endParaRPr lang="en-US" sz="6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A41144B-A4A8-4185-9E00-C9D898BBB38B}"/>
                </a:ext>
              </a:extLst>
            </p:cNvPr>
            <p:cNvSpPr txBox="1"/>
            <p:nvPr/>
          </p:nvSpPr>
          <p:spPr>
            <a:xfrm>
              <a:off x="1743708" y="607109"/>
              <a:ext cx="6896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Data Gating</a:t>
              </a:r>
              <a:endParaRPr lang="en-US" sz="500" b="1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E798F74-1AB6-4E1B-B6FF-7E12EEE6E6F5}"/>
                </a:ext>
              </a:extLst>
            </p:cNvPr>
            <p:cNvSpPr/>
            <p:nvPr/>
          </p:nvSpPr>
          <p:spPr>
            <a:xfrm>
              <a:off x="1804055" y="617286"/>
              <a:ext cx="571969" cy="1212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AE6137-7207-43E0-A7D5-6B5206588C83}"/>
              </a:ext>
            </a:extLst>
          </p:cNvPr>
          <p:cNvGrpSpPr/>
          <p:nvPr/>
        </p:nvGrpSpPr>
        <p:grpSpPr>
          <a:xfrm>
            <a:off x="2760360" y="1731009"/>
            <a:ext cx="8589617" cy="3255435"/>
            <a:chOff x="2760360" y="1731009"/>
            <a:chExt cx="8589617" cy="3255435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C1E42337-53A3-4F87-A617-620BEB66B46B}"/>
                </a:ext>
              </a:extLst>
            </p:cNvPr>
            <p:cNvGrpSpPr/>
            <p:nvPr/>
          </p:nvGrpSpPr>
          <p:grpSpPr>
            <a:xfrm>
              <a:off x="2760360" y="1731009"/>
              <a:ext cx="8589617" cy="3255435"/>
              <a:chOff x="2760360" y="1731009"/>
              <a:chExt cx="8589617" cy="3255435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00AA017-9D11-4F47-AAF0-FFE0FBE313B9}"/>
                  </a:ext>
                </a:extLst>
              </p:cNvPr>
              <p:cNvGrpSpPr/>
              <p:nvPr/>
            </p:nvGrpSpPr>
            <p:grpSpPr>
              <a:xfrm>
                <a:off x="2760360" y="3347300"/>
                <a:ext cx="2590816" cy="1639144"/>
                <a:chOff x="2760360" y="3347300"/>
                <a:chExt cx="2590816" cy="1639144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A08E60E8-7549-43E2-9802-2589BA38D3C6}"/>
                    </a:ext>
                  </a:extLst>
                </p:cNvPr>
                <p:cNvSpPr/>
                <p:nvPr/>
              </p:nvSpPr>
              <p:spPr>
                <a:xfrm>
                  <a:off x="4513928" y="4106540"/>
                  <a:ext cx="714102" cy="67056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F86BDDF-EF72-43DF-8489-C347F47C4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6907" y="4462089"/>
                  <a:ext cx="1666393" cy="202366"/>
                </a:xfrm>
                <a:prstGeom prst="straightConnector1">
                  <a:avLst/>
                </a:prstGeom>
                <a:ln w="19050">
                  <a:prstDash val="sys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1EE471B9-7927-474C-B9E9-41CF9B023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3078" y="4119094"/>
                  <a:ext cx="1186992" cy="347027"/>
                </a:xfrm>
                <a:prstGeom prst="straightConnector1">
                  <a:avLst/>
                </a:prstGeom>
                <a:ln w="19050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DC34365-3B17-4B4E-AEE2-0C1EA85DFDC3}"/>
                    </a:ext>
                  </a:extLst>
                </p:cNvPr>
                <p:cNvSpPr txBox="1"/>
                <p:nvPr/>
              </p:nvSpPr>
              <p:spPr>
                <a:xfrm>
                  <a:off x="2927461" y="3797690"/>
                  <a:ext cx="666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Filter</a:t>
                  </a:r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F0C0292-B149-4811-A965-B3882DFB441C}"/>
                    </a:ext>
                  </a:extLst>
                </p:cNvPr>
                <p:cNvGrpSpPr/>
                <p:nvPr/>
              </p:nvGrpSpPr>
              <p:grpSpPr>
                <a:xfrm>
                  <a:off x="2811809" y="4164979"/>
                  <a:ext cx="723611" cy="694783"/>
                  <a:chOff x="5784476" y="4083743"/>
                  <a:chExt cx="851201" cy="840377"/>
                </a:xfrm>
              </p:grpSpPr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D5638F1F-060E-4796-AA1F-CF310EDF98D3}"/>
                      </a:ext>
                    </a:extLst>
                  </p:cNvPr>
                  <p:cNvSpPr/>
                  <p:nvPr/>
                </p:nvSpPr>
                <p:spPr>
                  <a:xfrm>
                    <a:off x="5921575" y="4083743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3B6A83EE-BD58-4955-8C02-37B519E104FC}"/>
                      </a:ext>
                    </a:extLst>
                  </p:cNvPr>
                  <p:cNvGrpSpPr/>
                  <p:nvPr/>
                </p:nvGrpSpPr>
                <p:grpSpPr>
                  <a:xfrm>
                    <a:off x="5784476" y="4205542"/>
                    <a:ext cx="751235" cy="718578"/>
                    <a:chOff x="5784476" y="4205542"/>
                    <a:chExt cx="751235" cy="718578"/>
                  </a:xfrm>
                </p:grpSpPr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2C73B7D5-0930-43FC-B502-63DCA0C86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476" y="4253560"/>
                      <a:ext cx="714102" cy="67056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A4B16D6E-3D0C-44CF-8AC3-A6AE61B4B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1609" y="4205542"/>
                      <a:ext cx="714102" cy="67056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BB64A402-2503-4545-A56A-7558A6B80E26}"/>
                    </a:ext>
                  </a:extLst>
                </p:cNvPr>
                <p:cNvGrpSpPr/>
                <p:nvPr/>
              </p:nvGrpSpPr>
              <p:grpSpPr>
                <a:xfrm>
                  <a:off x="3369843" y="4035779"/>
                  <a:ext cx="204023" cy="255628"/>
                  <a:chOff x="4957594" y="3008577"/>
                  <a:chExt cx="273090" cy="324448"/>
                </a:xfrm>
              </p:grpSpPr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B8DD17A9-6A45-4C39-87FD-ED27D7F03C23}"/>
                      </a:ext>
                    </a:extLst>
                  </p:cNvPr>
                  <p:cNvSpPr txBox="1"/>
                  <p:nvPr/>
                </p:nvSpPr>
                <p:spPr>
                  <a:xfrm>
                    <a:off x="4957594" y="3071415"/>
                    <a:ext cx="2199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B2B4E324-A8D4-4607-967B-D497DB87C46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5638" y="3039734"/>
                    <a:ext cx="2199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  <p:sp>
                <p:nvSpPr>
                  <p:cNvPr id="231" name="TextBox 230">
                    <a:extLst>
                      <a:ext uri="{FF2B5EF4-FFF2-40B4-BE49-F238E27FC236}">
                        <a16:creationId xmlns:a16="http://schemas.microsoft.com/office/drawing/2014/main" id="{BF027AA5-419E-4E18-8C17-33023F6EEF38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754" y="3008577"/>
                    <a:ext cx="219930" cy="322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9AAE935-445D-420F-A2E8-0A556D7C8327}"/>
                    </a:ext>
                  </a:extLst>
                </p:cNvPr>
                <p:cNvGrpSpPr/>
                <p:nvPr/>
              </p:nvGrpSpPr>
              <p:grpSpPr>
                <a:xfrm>
                  <a:off x="2760360" y="4026981"/>
                  <a:ext cx="204023" cy="255628"/>
                  <a:chOff x="4957594" y="3008577"/>
                  <a:chExt cx="273090" cy="324448"/>
                </a:xfrm>
              </p:grpSpPr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D47A9B20-5797-4129-9CF9-FE2167AAC879}"/>
                      </a:ext>
                    </a:extLst>
                  </p:cNvPr>
                  <p:cNvSpPr txBox="1"/>
                  <p:nvPr/>
                </p:nvSpPr>
                <p:spPr>
                  <a:xfrm>
                    <a:off x="4957594" y="3071415"/>
                    <a:ext cx="2199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7266C104-FF0E-49A9-9A1D-F16D126072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85638" y="3039734"/>
                    <a:ext cx="21993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0B6085D5-9E39-4582-943C-3A8C01CC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754" y="3008577"/>
                    <a:ext cx="219930" cy="322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.</a:t>
                    </a: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FD7503E-7C9B-4E91-A1E0-46AC2D3C4C3E}"/>
                    </a:ext>
                  </a:extLst>
                </p:cNvPr>
                <p:cNvGrpSpPr/>
                <p:nvPr/>
              </p:nvGrpSpPr>
              <p:grpSpPr>
                <a:xfrm>
                  <a:off x="3916028" y="3347300"/>
                  <a:ext cx="1435148" cy="1639144"/>
                  <a:chOff x="3916028" y="3347300"/>
                  <a:chExt cx="1435148" cy="1639144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FCCB87C7-22EC-4A4A-B2F0-6C954006EE80}"/>
                      </a:ext>
                    </a:extLst>
                  </p:cNvPr>
                  <p:cNvSpPr/>
                  <p:nvPr/>
                </p:nvSpPr>
                <p:spPr>
                  <a:xfrm>
                    <a:off x="4130717" y="366059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D713D4B-CC2E-4BC1-BF00-205649D97B42}"/>
                      </a:ext>
                    </a:extLst>
                  </p:cNvPr>
                  <p:cNvSpPr/>
                  <p:nvPr/>
                </p:nvSpPr>
                <p:spPr>
                  <a:xfrm>
                    <a:off x="3995910" y="3816168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1BC87356-5BF0-4DA8-BFAE-3B2B5E90E61E}"/>
                      </a:ext>
                    </a:extLst>
                  </p:cNvPr>
                  <p:cNvSpPr/>
                  <p:nvPr/>
                </p:nvSpPr>
                <p:spPr>
                  <a:xfrm>
                    <a:off x="3991263" y="3815774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6E05CAA-33C4-4B6D-9C8A-B046C1F5C659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2702167B-B8CA-4552-888B-4A76C790773F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4773DC5B-7366-4E85-B0D6-067897E65595}"/>
                      </a:ext>
                    </a:extLst>
                  </p:cNvPr>
                  <p:cNvSpPr/>
                  <p:nvPr/>
                </p:nvSpPr>
                <p:spPr>
                  <a:xfrm>
                    <a:off x="4331289" y="4314737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526A32C8-CC90-46E1-BE0C-4521A33509F4}"/>
                      </a:ext>
                    </a:extLst>
                  </p:cNvPr>
                  <p:cNvSpPr/>
                  <p:nvPr/>
                </p:nvSpPr>
                <p:spPr>
                  <a:xfrm>
                    <a:off x="4130344" y="3659845"/>
                    <a:ext cx="1096674" cy="11134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801C7C4A-2A38-410C-8505-A6B5BE371512}"/>
                      </a:ext>
                    </a:extLst>
                  </p:cNvPr>
                  <p:cNvGrpSpPr/>
                  <p:nvPr/>
                </p:nvGrpSpPr>
                <p:grpSpPr>
                  <a:xfrm>
                    <a:off x="3916028" y="3533986"/>
                    <a:ext cx="332421" cy="395038"/>
                    <a:chOff x="4957594" y="3008578"/>
                    <a:chExt cx="273091" cy="324447"/>
                  </a:xfrm>
                </p:grpSpPr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FD0A0D5A-E455-4EEF-8F68-2DBD468C76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1A83109C-30C9-41D6-9AEB-E31998E80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99E76CA6-14E5-4DA5-890C-B6F802618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114C7F7A-6CDF-4B5C-8214-D78F2C836082}"/>
                      </a:ext>
                    </a:extLst>
                  </p:cNvPr>
                  <p:cNvGrpSpPr/>
                  <p:nvPr/>
                </p:nvGrpSpPr>
                <p:grpSpPr>
                  <a:xfrm>
                    <a:off x="5006121" y="3548592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A6ECF317-D09E-4F51-8C20-6ED39B7DF9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24275760-13F5-4CBD-8298-242FEDD0B6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5306AAEE-E50A-41F0-B63B-FC9DF137F3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EDA44EA3-B726-428B-B741-336629818825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221" y="3347300"/>
                    <a:ext cx="759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Image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90AF49C5-7F1E-4BE8-8D75-F8A36AE30E47}"/>
                      </a:ext>
                    </a:extLst>
                  </p:cNvPr>
                  <p:cNvGrpSpPr/>
                  <p:nvPr/>
                </p:nvGrpSpPr>
                <p:grpSpPr>
                  <a:xfrm>
                    <a:off x="4635003" y="3551957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9FC49E2A-5B16-42BC-AF8F-9BD558B8C3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C9FDF84F-E656-4965-A681-C4B88269E5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A46FBC97-3947-4038-85A0-74383146FE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D89E3420-4525-433D-BA64-10C554ACF17D}"/>
                    </a:ext>
                  </a:extLst>
                </p:cNvPr>
                <p:cNvSpPr/>
                <p:nvPr/>
              </p:nvSpPr>
              <p:spPr>
                <a:xfrm>
                  <a:off x="5045904" y="4255116"/>
                  <a:ext cx="45719" cy="67056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447B952-5004-4D1B-B21A-FCF47EC11358}"/>
                  </a:ext>
                </a:extLst>
              </p:cNvPr>
              <p:cNvGrpSpPr/>
              <p:nvPr/>
            </p:nvGrpSpPr>
            <p:grpSpPr>
              <a:xfrm>
                <a:off x="5856808" y="1731009"/>
                <a:ext cx="5493169" cy="3243441"/>
                <a:chOff x="5856808" y="1731009"/>
                <a:chExt cx="5493169" cy="3243441"/>
              </a:xfrm>
            </p:grpSpPr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C80EF85-429B-45D5-8493-C7948DC66087}"/>
                    </a:ext>
                  </a:extLst>
                </p:cNvPr>
                <p:cNvSpPr txBox="1"/>
                <p:nvPr/>
              </p:nvSpPr>
              <p:spPr>
                <a:xfrm>
                  <a:off x="5919031" y="3142574"/>
                  <a:ext cx="752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Filters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3B47B29-F267-4795-AE52-6303BD9525A2}"/>
                    </a:ext>
                  </a:extLst>
                </p:cNvPr>
                <p:cNvGrpSpPr/>
                <p:nvPr/>
              </p:nvGrpSpPr>
              <p:grpSpPr>
                <a:xfrm>
                  <a:off x="5868880" y="4147620"/>
                  <a:ext cx="817920" cy="826830"/>
                  <a:chOff x="5868880" y="3927478"/>
                  <a:chExt cx="817920" cy="826830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726C5ED-55B8-4C75-8DBD-938B83F0CE60}"/>
                      </a:ext>
                    </a:extLst>
                  </p:cNvPr>
                  <p:cNvGrpSpPr/>
                  <p:nvPr/>
                </p:nvGrpSpPr>
                <p:grpSpPr>
                  <a:xfrm>
                    <a:off x="5924457" y="4059525"/>
                    <a:ext cx="723611" cy="694783"/>
                    <a:chOff x="5784476" y="4083743"/>
                    <a:chExt cx="851201" cy="840377"/>
                  </a:xfrm>
                </p:grpSpPr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A4E06283-7AB4-402B-9EC6-64307FADE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1575" y="4083743"/>
                      <a:ext cx="714102" cy="67056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1629CD9F-6F6C-4221-BE35-A407F200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476" y="4205542"/>
                      <a:ext cx="751235" cy="718578"/>
                      <a:chOff x="5784476" y="4205542"/>
                      <a:chExt cx="751235" cy="718578"/>
                    </a:xfrm>
                  </p:grpSpPr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B77822B1-065F-4327-8CA5-DD3CAFED8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4476" y="4253560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A2A1B26D-6C89-4892-AF84-F2D6D3ECC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1609" y="4205542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469CEE92-6A0E-44D2-B097-CDD10135AA9F}"/>
                      </a:ext>
                    </a:extLst>
                  </p:cNvPr>
                  <p:cNvGrpSpPr/>
                  <p:nvPr/>
                </p:nvGrpSpPr>
                <p:grpSpPr>
                  <a:xfrm>
                    <a:off x="5868880" y="3927478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83139F6-737A-48D3-8F4E-469C33C4DB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9281647F-5F9C-4167-80D9-87790E8CE6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E51FCFBB-1FAB-4CA6-9E6D-1FC2EF9CDB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130A4802-70DF-4DC0-8235-CDEBD3C1D5F9}"/>
                      </a:ext>
                    </a:extLst>
                  </p:cNvPr>
                  <p:cNvGrpSpPr/>
                  <p:nvPr/>
                </p:nvGrpSpPr>
                <p:grpSpPr>
                  <a:xfrm>
                    <a:off x="6482777" y="3929565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463EE0F6-F490-4537-867D-1D9F48FCB3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65C9A755-BDC4-4D42-BB12-FD918CA22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8E30A1E2-B0FD-42D6-AFDE-A60D3777FD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D8AE54A-AFDD-4132-98E8-C4976BD0CE24}"/>
                    </a:ext>
                  </a:extLst>
                </p:cNvPr>
                <p:cNvGrpSpPr/>
                <p:nvPr/>
              </p:nvGrpSpPr>
              <p:grpSpPr>
                <a:xfrm>
                  <a:off x="5856808" y="3359924"/>
                  <a:ext cx="817920" cy="826830"/>
                  <a:chOff x="5868880" y="3927478"/>
                  <a:chExt cx="817920" cy="826830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163CEC5-B113-4810-991F-6E89EDCF3E3C}"/>
                      </a:ext>
                    </a:extLst>
                  </p:cNvPr>
                  <p:cNvGrpSpPr/>
                  <p:nvPr/>
                </p:nvGrpSpPr>
                <p:grpSpPr>
                  <a:xfrm>
                    <a:off x="5924457" y="4059525"/>
                    <a:ext cx="723611" cy="694783"/>
                    <a:chOff x="5784476" y="4083743"/>
                    <a:chExt cx="851201" cy="840377"/>
                  </a:xfrm>
                </p:grpSpPr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7914EEFA-A72C-4473-8602-FCFC64C9F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1575" y="4083743"/>
                      <a:ext cx="714102" cy="67056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82AE0672-432A-48DC-AD92-6DA153E9A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476" y="4205542"/>
                      <a:ext cx="751235" cy="718578"/>
                      <a:chOff x="5784476" y="4205542"/>
                      <a:chExt cx="751235" cy="718578"/>
                    </a:xfrm>
                  </p:grpSpPr>
                  <p:sp>
                    <p:nvSpPr>
                      <p:cNvPr id="256" name="Rectangle 255">
                        <a:extLst>
                          <a:ext uri="{FF2B5EF4-FFF2-40B4-BE49-F238E27FC236}">
                            <a16:creationId xmlns:a16="http://schemas.microsoft.com/office/drawing/2014/main" id="{32CF7D8C-79BC-45BC-8613-A8BFD5F3A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4476" y="4253560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2AD99970-27C6-448A-9C54-6CB2BFCEA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1609" y="4205542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F480DEFF-3F3A-436E-ABC0-582045DAF6A0}"/>
                      </a:ext>
                    </a:extLst>
                  </p:cNvPr>
                  <p:cNvGrpSpPr/>
                  <p:nvPr/>
                </p:nvGrpSpPr>
                <p:grpSpPr>
                  <a:xfrm>
                    <a:off x="5868880" y="3927478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09E595DF-0092-4C10-B59C-DBD32E3629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32F636E9-C730-4BBD-A7FD-62B96A50B1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C97AEFF9-CED5-409B-8198-32C45B74F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C64060C0-F189-4E4F-B565-E833E89A1B84}"/>
                      </a:ext>
                    </a:extLst>
                  </p:cNvPr>
                  <p:cNvGrpSpPr/>
                  <p:nvPr/>
                </p:nvGrpSpPr>
                <p:grpSpPr>
                  <a:xfrm>
                    <a:off x="6482777" y="3929565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6DFFB651-AFF1-44E0-9ED0-14C311EC11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0E92F9C5-38DC-4754-9B92-E3092EBB6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B6188C78-90EE-4372-8747-2E487583C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5B23DF8-A8C2-421B-AB9B-C90A0FBFB350}"/>
                    </a:ext>
                  </a:extLst>
                </p:cNvPr>
                <p:cNvGrpSpPr/>
                <p:nvPr/>
              </p:nvGrpSpPr>
              <p:grpSpPr>
                <a:xfrm>
                  <a:off x="7120685" y="3273525"/>
                  <a:ext cx="1435148" cy="1639144"/>
                  <a:chOff x="3916028" y="3347300"/>
                  <a:chExt cx="1435148" cy="1639144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6726A21-65ED-4725-A153-827B202D0EE3}"/>
                      </a:ext>
                    </a:extLst>
                  </p:cNvPr>
                  <p:cNvSpPr/>
                  <p:nvPr/>
                </p:nvSpPr>
                <p:spPr>
                  <a:xfrm>
                    <a:off x="4130717" y="366059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A20A5A1-E0B0-4B9F-9425-F62DD25A5EC1}"/>
                      </a:ext>
                    </a:extLst>
                  </p:cNvPr>
                  <p:cNvSpPr/>
                  <p:nvPr/>
                </p:nvSpPr>
                <p:spPr>
                  <a:xfrm>
                    <a:off x="3991677" y="3816168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02FFEE61-3C62-4FEC-8993-85C0D1A49D8A}"/>
                      </a:ext>
                    </a:extLst>
                  </p:cNvPr>
                  <p:cNvSpPr/>
                  <p:nvPr/>
                </p:nvSpPr>
                <p:spPr>
                  <a:xfrm>
                    <a:off x="3991263" y="3815774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24593C14-D3FD-453A-B9B8-610EF3E13853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21841B51-169D-479B-AE8B-CFD428404918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CB95ACF5-DFFF-451B-9972-F9B487CB64C2}"/>
                      </a:ext>
                    </a:extLst>
                  </p:cNvPr>
                  <p:cNvSpPr/>
                  <p:nvPr/>
                </p:nvSpPr>
                <p:spPr>
                  <a:xfrm>
                    <a:off x="4130344" y="3659845"/>
                    <a:ext cx="1096674" cy="11134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F944D79D-9B42-450E-9547-41F32ADA8A88}"/>
                      </a:ext>
                    </a:extLst>
                  </p:cNvPr>
                  <p:cNvGrpSpPr/>
                  <p:nvPr/>
                </p:nvGrpSpPr>
                <p:grpSpPr>
                  <a:xfrm>
                    <a:off x="3916028" y="3533986"/>
                    <a:ext cx="332421" cy="395038"/>
                    <a:chOff x="4957594" y="3008578"/>
                    <a:chExt cx="273091" cy="324447"/>
                  </a:xfrm>
                </p:grpSpPr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6C73275D-E938-48B1-ABD3-B1B5BE6E97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8F1F8DC6-9B8B-46A0-B80E-65F0CB047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50EC741-6261-4F59-ACDB-AEF95AF0D6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BB867558-7BC3-40BD-8F21-E37627032F9F}"/>
                      </a:ext>
                    </a:extLst>
                  </p:cNvPr>
                  <p:cNvGrpSpPr/>
                  <p:nvPr/>
                </p:nvGrpSpPr>
                <p:grpSpPr>
                  <a:xfrm>
                    <a:off x="5006121" y="3548592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4CCA0EB5-E29A-48DB-ADFD-D34A6443BA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52C0717F-12D5-4A38-ADF6-DFF8F9321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A35CA109-DFA7-483F-A6FB-69D0F767B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D7B94501-6BA1-49F4-8ECF-4DE3D43A2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221" y="3347300"/>
                    <a:ext cx="7598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Image</a:t>
                    </a:r>
                  </a:p>
                </p:txBody>
              </p: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7156A815-3CBF-4A0F-9B10-936F329C009A}"/>
                      </a:ext>
                    </a:extLst>
                  </p:cNvPr>
                  <p:cNvGrpSpPr/>
                  <p:nvPr/>
                </p:nvGrpSpPr>
                <p:grpSpPr>
                  <a:xfrm>
                    <a:off x="4635003" y="3551957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D76EDEE3-F0AD-42DF-BA54-ABF37F2BD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77" name="TextBox 276">
                      <a:extLst>
                        <a:ext uri="{FF2B5EF4-FFF2-40B4-BE49-F238E27FC236}">
                          <a16:creationId xmlns:a16="http://schemas.microsoft.com/office/drawing/2014/main" id="{8234C842-69A8-4C02-85EA-B20ED0BB88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24ECEEE2-7614-470E-AF21-EA6E83DAB1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ECFB906E-262E-4A10-AD47-747748148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95063" y="4167495"/>
                  <a:ext cx="1303770" cy="53339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>
                  <a:extLst>
                    <a:ext uri="{FF2B5EF4-FFF2-40B4-BE49-F238E27FC236}">
                      <a16:creationId xmlns:a16="http://schemas.microsoft.com/office/drawing/2014/main" id="{FA1651A7-7A02-455E-82C2-B32EC300A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3862" y="3846147"/>
                  <a:ext cx="1388451" cy="27733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B78D1546-31E4-449F-ACCC-0F59D4A59CDD}"/>
                    </a:ext>
                  </a:extLst>
                </p:cNvPr>
                <p:cNvSpPr txBox="1"/>
                <p:nvPr/>
              </p:nvSpPr>
              <p:spPr>
                <a:xfrm>
                  <a:off x="8798442" y="3827393"/>
                  <a:ext cx="666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Filter</a:t>
                  </a:r>
                </a:p>
              </p:txBody>
            </p: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6BBCCA59-3992-41C3-B8C9-BB62CCD1B1B2}"/>
                    </a:ext>
                  </a:extLst>
                </p:cNvPr>
                <p:cNvGrpSpPr/>
                <p:nvPr/>
              </p:nvGrpSpPr>
              <p:grpSpPr>
                <a:xfrm>
                  <a:off x="8661623" y="4046016"/>
                  <a:ext cx="817920" cy="826830"/>
                  <a:chOff x="5868880" y="3927478"/>
                  <a:chExt cx="817920" cy="826830"/>
                </a:xfrm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26C03744-DEAF-4089-9DE7-91B1D339DD61}"/>
                      </a:ext>
                    </a:extLst>
                  </p:cNvPr>
                  <p:cNvGrpSpPr/>
                  <p:nvPr/>
                </p:nvGrpSpPr>
                <p:grpSpPr>
                  <a:xfrm>
                    <a:off x="5924457" y="4059525"/>
                    <a:ext cx="723611" cy="694783"/>
                    <a:chOff x="5784476" y="4083743"/>
                    <a:chExt cx="851201" cy="840377"/>
                  </a:xfrm>
                </p:grpSpPr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A955591C-8199-45B9-9A27-C43524B1F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1575" y="4083743"/>
                      <a:ext cx="714102" cy="67056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38" name="Group 337">
                      <a:extLst>
                        <a:ext uri="{FF2B5EF4-FFF2-40B4-BE49-F238E27FC236}">
                          <a16:creationId xmlns:a16="http://schemas.microsoft.com/office/drawing/2014/main" id="{F3F21D9A-CD92-44BE-ACA6-0D75E4A704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84476" y="4205542"/>
                      <a:ext cx="751235" cy="718578"/>
                      <a:chOff x="5784476" y="4205542"/>
                      <a:chExt cx="751235" cy="718578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BAE014E0-421F-452F-9FFD-525A08D81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4476" y="4253560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1AB3ACA3-4942-489A-A599-E687AD8C7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1609" y="4205542"/>
                        <a:ext cx="714102" cy="67056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7B2194A6-6347-4323-AA32-B07BBD6CEBB9}"/>
                      </a:ext>
                    </a:extLst>
                  </p:cNvPr>
                  <p:cNvGrpSpPr/>
                  <p:nvPr/>
                </p:nvGrpSpPr>
                <p:grpSpPr>
                  <a:xfrm>
                    <a:off x="5868880" y="3927478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334" name="TextBox 333">
                      <a:extLst>
                        <a:ext uri="{FF2B5EF4-FFF2-40B4-BE49-F238E27FC236}">
                          <a16:creationId xmlns:a16="http://schemas.microsoft.com/office/drawing/2014/main" id="{9F8C97D1-BCC0-41A2-8AC5-96426D0568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B8199BC4-439F-4F6B-9FB6-DD7C529CF1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36" name="TextBox 335">
                      <a:extLst>
                        <a:ext uri="{FF2B5EF4-FFF2-40B4-BE49-F238E27FC236}">
                          <a16:creationId xmlns:a16="http://schemas.microsoft.com/office/drawing/2014/main" id="{D5D8C534-C441-4DCB-9904-C0D6E52AF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EBCBE5AD-B334-4E78-9F90-5A6A48D78DC6}"/>
                      </a:ext>
                    </a:extLst>
                  </p:cNvPr>
                  <p:cNvGrpSpPr/>
                  <p:nvPr/>
                </p:nvGrpSpPr>
                <p:grpSpPr>
                  <a:xfrm>
                    <a:off x="6482777" y="3929565"/>
                    <a:ext cx="204023" cy="255628"/>
                    <a:chOff x="4957594" y="3008577"/>
                    <a:chExt cx="273090" cy="324448"/>
                  </a:xfrm>
                </p:grpSpPr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38F85F48-A0DD-47A3-A0F5-B5F00E3E9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32" name="TextBox 331">
                      <a:extLst>
                        <a:ext uri="{FF2B5EF4-FFF2-40B4-BE49-F238E27FC236}">
                          <a16:creationId xmlns:a16="http://schemas.microsoft.com/office/drawing/2014/main" id="{C95010D6-2C79-4144-B0FA-7C8C907018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33" name="TextBox 332">
                      <a:extLst>
                        <a:ext uri="{FF2B5EF4-FFF2-40B4-BE49-F238E27FC236}">
                          <a16:creationId xmlns:a16="http://schemas.microsoft.com/office/drawing/2014/main" id="{8B9E75CC-6B3F-463C-B3E5-7770742813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4" y="3008577"/>
                      <a:ext cx="219930" cy="322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3AEAE69C-4A03-4012-A0E2-383D16D3BAE6}"/>
                    </a:ext>
                  </a:extLst>
                </p:cNvPr>
                <p:cNvGrpSpPr/>
                <p:nvPr/>
              </p:nvGrpSpPr>
              <p:grpSpPr>
                <a:xfrm>
                  <a:off x="9913428" y="3468678"/>
                  <a:ext cx="1435148" cy="1452458"/>
                  <a:chOff x="3916028" y="3533986"/>
                  <a:chExt cx="1435148" cy="1452458"/>
                </a:xfrm>
              </p:grpSpPr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8CCD6198-FFF6-4E72-8D6D-F460CCD0D37A}"/>
                      </a:ext>
                    </a:extLst>
                  </p:cNvPr>
                  <p:cNvSpPr/>
                  <p:nvPr/>
                </p:nvSpPr>
                <p:spPr>
                  <a:xfrm>
                    <a:off x="4130717" y="366059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EB40451B-8390-49EA-A61C-AD177767807A}"/>
                      </a:ext>
                    </a:extLst>
                  </p:cNvPr>
                  <p:cNvSpPr/>
                  <p:nvPr/>
                </p:nvSpPr>
                <p:spPr>
                  <a:xfrm>
                    <a:off x="3991677" y="3816168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FC5FDA6D-CE28-4E2C-9C75-3591C1FA905B}"/>
                      </a:ext>
                    </a:extLst>
                  </p:cNvPr>
                  <p:cNvSpPr/>
                  <p:nvPr/>
                </p:nvSpPr>
                <p:spPr>
                  <a:xfrm>
                    <a:off x="3991263" y="3815774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462283AB-2133-4C2C-B519-6D28BF1070DC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C50D92F8-2595-41D8-96C7-31CD12CA08F8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58D8A57-1458-490E-A018-DE34A7692CC1}"/>
                      </a:ext>
                    </a:extLst>
                  </p:cNvPr>
                  <p:cNvSpPr/>
                  <p:nvPr/>
                </p:nvSpPr>
                <p:spPr>
                  <a:xfrm>
                    <a:off x="4130344" y="3659845"/>
                    <a:ext cx="1096674" cy="11134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BAFA8B3C-9671-4573-B39C-192355C349F5}"/>
                      </a:ext>
                    </a:extLst>
                  </p:cNvPr>
                  <p:cNvGrpSpPr/>
                  <p:nvPr/>
                </p:nvGrpSpPr>
                <p:grpSpPr>
                  <a:xfrm>
                    <a:off x="3916028" y="3533986"/>
                    <a:ext cx="332421" cy="395038"/>
                    <a:chOff x="4957594" y="3008578"/>
                    <a:chExt cx="273091" cy="324447"/>
                  </a:xfrm>
                </p:grpSpPr>
                <p:sp>
                  <p:nvSpPr>
                    <p:cNvPr id="372" name="TextBox 371">
                      <a:extLst>
                        <a:ext uri="{FF2B5EF4-FFF2-40B4-BE49-F238E27FC236}">
                          <a16:creationId xmlns:a16="http://schemas.microsoft.com/office/drawing/2014/main" id="{C2A62497-0F20-44C1-952E-22016D152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73" name="TextBox 372">
                      <a:extLst>
                        <a:ext uri="{FF2B5EF4-FFF2-40B4-BE49-F238E27FC236}">
                          <a16:creationId xmlns:a16="http://schemas.microsoft.com/office/drawing/2014/main" id="{FB436174-A56F-4D40-BADD-8D65C68C9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74" name="TextBox 373">
                      <a:extLst>
                        <a:ext uri="{FF2B5EF4-FFF2-40B4-BE49-F238E27FC236}">
                          <a16:creationId xmlns:a16="http://schemas.microsoft.com/office/drawing/2014/main" id="{5116587F-D8CD-4A57-A172-669F2C8C5B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9F3EE03F-19F1-4909-8B8D-0AFB0B782223}"/>
                      </a:ext>
                    </a:extLst>
                  </p:cNvPr>
                  <p:cNvGrpSpPr/>
                  <p:nvPr/>
                </p:nvGrpSpPr>
                <p:grpSpPr>
                  <a:xfrm>
                    <a:off x="5006121" y="3548592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369" name="TextBox 368">
                      <a:extLst>
                        <a:ext uri="{FF2B5EF4-FFF2-40B4-BE49-F238E27FC236}">
                          <a16:creationId xmlns:a16="http://schemas.microsoft.com/office/drawing/2014/main" id="{D04AF85F-27B4-4DAD-8035-A741B41A7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B784E911-1A98-40F3-9D74-A9064E85E1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71" name="TextBox 370">
                      <a:extLst>
                        <a:ext uri="{FF2B5EF4-FFF2-40B4-BE49-F238E27FC236}">
                          <a16:creationId xmlns:a16="http://schemas.microsoft.com/office/drawing/2014/main" id="{7B6BEAC6-3F60-4C98-BF45-BDB17D80E7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888CCC65-6779-4654-AC43-B627DA83CE84}"/>
                      </a:ext>
                    </a:extLst>
                  </p:cNvPr>
                  <p:cNvGrpSpPr/>
                  <p:nvPr/>
                </p:nvGrpSpPr>
                <p:grpSpPr>
                  <a:xfrm>
                    <a:off x="4635003" y="3551957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366" name="TextBox 365">
                      <a:extLst>
                        <a:ext uri="{FF2B5EF4-FFF2-40B4-BE49-F238E27FC236}">
                          <a16:creationId xmlns:a16="http://schemas.microsoft.com/office/drawing/2014/main" id="{90EAE675-D486-412C-AE67-E7C452D27E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67" name="TextBox 366">
                      <a:extLst>
                        <a:ext uri="{FF2B5EF4-FFF2-40B4-BE49-F238E27FC236}">
                          <a16:creationId xmlns:a16="http://schemas.microsoft.com/office/drawing/2014/main" id="{AE7C155C-7E38-4A42-B263-2640237AC3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68" name="TextBox 367">
                      <a:extLst>
                        <a:ext uri="{FF2B5EF4-FFF2-40B4-BE49-F238E27FC236}">
                          <a16:creationId xmlns:a16="http://schemas.microsoft.com/office/drawing/2014/main" id="{9C3F2837-7AB0-404D-9DEC-F251192A8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cxnSp>
              <p:nvCxnSpPr>
                <p:cNvPr id="375" name="Straight Arrow Connector 374">
                  <a:extLst>
                    <a:ext uri="{FF2B5EF4-FFF2-40B4-BE49-F238E27FC236}">
                      <a16:creationId xmlns:a16="http://schemas.microsoft.com/office/drawing/2014/main" id="{59A5274E-507C-462F-802F-8420BF583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41570" y="4175963"/>
                  <a:ext cx="1350006" cy="29808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4573BE19-18DB-4F9E-BCCB-BD33B21C2FCA}"/>
                    </a:ext>
                  </a:extLst>
                </p:cNvPr>
                <p:cNvGrpSpPr/>
                <p:nvPr/>
              </p:nvGrpSpPr>
              <p:grpSpPr>
                <a:xfrm>
                  <a:off x="9914829" y="1731009"/>
                  <a:ext cx="1435148" cy="1657906"/>
                  <a:chOff x="3916028" y="3328538"/>
                  <a:chExt cx="1435148" cy="1657906"/>
                </a:xfrm>
              </p:grpSpPr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930E45A-F579-41C6-A16F-D3728D865FE0}"/>
                      </a:ext>
                    </a:extLst>
                  </p:cNvPr>
                  <p:cNvSpPr/>
                  <p:nvPr/>
                </p:nvSpPr>
                <p:spPr>
                  <a:xfrm>
                    <a:off x="4130717" y="366059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222FB386-854A-4704-8361-93E0EBCD6EDA}"/>
                      </a:ext>
                    </a:extLst>
                  </p:cNvPr>
                  <p:cNvSpPr/>
                  <p:nvPr/>
                </p:nvSpPr>
                <p:spPr>
                  <a:xfrm>
                    <a:off x="3991677" y="3816168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FDD9D937-6C07-4ABA-90F3-AE0451DAAFDC}"/>
                      </a:ext>
                    </a:extLst>
                  </p:cNvPr>
                  <p:cNvSpPr/>
                  <p:nvPr/>
                </p:nvSpPr>
                <p:spPr>
                  <a:xfrm>
                    <a:off x="3991263" y="3815774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B37420BA-5F35-4989-9741-8389475845F7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1096674" cy="111348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99EB0F6E-FB65-41D1-9462-649667820E09}"/>
                      </a:ext>
                    </a:extLst>
                  </p:cNvPr>
                  <p:cNvSpPr/>
                  <p:nvPr/>
                </p:nvSpPr>
                <p:spPr>
                  <a:xfrm>
                    <a:off x="3948845" y="3872955"/>
                    <a:ext cx="714102" cy="67056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72BE0262-E2B2-4647-B45B-0C175C5318D4}"/>
                      </a:ext>
                    </a:extLst>
                  </p:cNvPr>
                  <p:cNvSpPr/>
                  <p:nvPr/>
                </p:nvSpPr>
                <p:spPr>
                  <a:xfrm>
                    <a:off x="4130344" y="3659845"/>
                    <a:ext cx="1096674" cy="111348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4" name="Group 383">
                    <a:extLst>
                      <a:ext uri="{FF2B5EF4-FFF2-40B4-BE49-F238E27FC236}">
                        <a16:creationId xmlns:a16="http://schemas.microsoft.com/office/drawing/2014/main" id="{BD852E6B-FA30-4305-8D3D-98D1D965AB2B}"/>
                      </a:ext>
                    </a:extLst>
                  </p:cNvPr>
                  <p:cNvGrpSpPr/>
                  <p:nvPr/>
                </p:nvGrpSpPr>
                <p:grpSpPr>
                  <a:xfrm>
                    <a:off x="3916028" y="3533986"/>
                    <a:ext cx="332421" cy="395038"/>
                    <a:chOff x="4957594" y="3008578"/>
                    <a:chExt cx="273091" cy="324447"/>
                  </a:xfrm>
                </p:grpSpPr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48586597-CADD-4E66-B8C8-0B55A537BC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95" name="TextBox 394">
                      <a:extLst>
                        <a:ext uri="{FF2B5EF4-FFF2-40B4-BE49-F238E27FC236}">
                          <a16:creationId xmlns:a16="http://schemas.microsoft.com/office/drawing/2014/main" id="{1A3C2616-5B38-45BD-896F-F11432A0F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96" name="TextBox 395">
                      <a:extLst>
                        <a:ext uri="{FF2B5EF4-FFF2-40B4-BE49-F238E27FC236}">
                          <a16:creationId xmlns:a16="http://schemas.microsoft.com/office/drawing/2014/main" id="{AFCFDBB8-2846-41EF-95DC-7DE9B9F3E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476ED910-40FC-4954-B1A0-6D1EEA873E41}"/>
                      </a:ext>
                    </a:extLst>
                  </p:cNvPr>
                  <p:cNvGrpSpPr/>
                  <p:nvPr/>
                </p:nvGrpSpPr>
                <p:grpSpPr>
                  <a:xfrm>
                    <a:off x="5006121" y="3548592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391" name="TextBox 390">
                      <a:extLst>
                        <a:ext uri="{FF2B5EF4-FFF2-40B4-BE49-F238E27FC236}">
                          <a16:creationId xmlns:a16="http://schemas.microsoft.com/office/drawing/2014/main" id="{BFFA48D6-1B04-476F-A8DD-5DDD9B3E5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92" name="TextBox 391">
                      <a:extLst>
                        <a:ext uri="{FF2B5EF4-FFF2-40B4-BE49-F238E27FC236}">
                          <a16:creationId xmlns:a16="http://schemas.microsoft.com/office/drawing/2014/main" id="{711E0F37-29AF-422F-B15F-D28A111E06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93" name="TextBox 392">
                      <a:extLst>
                        <a:ext uri="{FF2B5EF4-FFF2-40B4-BE49-F238E27FC236}">
                          <a16:creationId xmlns:a16="http://schemas.microsoft.com/office/drawing/2014/main" id="{A80CE85F-0253-40A2-99AA-BA02BCD820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14EED37E-D619-4A58-865C-C650AC91728C}"/>
                      </a:ext>
                    </a:extLst>
                  </p:cNvPr>
                  <p:cNvSpPr txBox="1"/>
                  <p:nvPr/>
                </p:nvSpPr>
                <p:spPr>
                  <a:xfrm>
                    <a:off x="4195927" y="3328538"/>
                    <a:ext cx="8495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Images</a:t>
                    </a:r>
                  </a:p>
                </p:txBody>
              </p: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153D3E35-803D-4CCA-B684-06CBC4557209}"/>
                      </a:ext>
                    </a:extLst>
                  </p:cNvPr>
                  <p:cNvGrpSpPr/>
                  <p:nvPr/>
                </p:nvGrpSpPr>
                <p:grpSpPr>
                  <a:xfrm>
                    <a:off x="4635003" y="3551957"/>
                    <a:ext cx="345055" cy="359820"/>
                    <a:chOff x="4957594" y="3008578"/>
                    <a:chExt cx="273091" cy="324447"/>
                  </a:xfrm>
                </p:grpSpPr>
                <p:sp>
                  <p:nvSpPr>
                    <p:cNvPr id="388" name="TextBox 387">
                      <a:extLst>
                        <a:ext uri="{FF2B5EF4-FFF2-40B4-BE49-F238E27FC236}">
                          <a16:creationId xmlns:a16="http://schemas.microsoft.com/office/drawing/2014/main" id="{AC20FAE4-8E0F-4BC1-8B56-6C042CCE3C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7594" y="3071415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1C540364-F2C8-4AA7-BB29-FEA05798F9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638" y="3039734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  <p:sp>
                  <p:nvSpPr>
                    <p:cNvPr id="390" name="TextBox 389">
                      <a:extLst>
                        <a:ext uri="{FF2B5EF4-FFF2-40B4-BE49-F238E27FC236}">
                          <a16:creationId xmlns:a16="http://schemas.microsoft.com/office/drawing/2014/main" id="{797B4F24-D612-44A2-8939-13A9A467E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0753" y="3008578"/>
                      <a:ext cx="2199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50" dirty="0"/>
                        <a:t>.</a:t>
                      </a:r>
                    </a:p>
                  </p:txBody>
                </p:sp>
              </p:grpSp>
            </p:grpSp>
            <p:cxnSp>
              <p:nvCxnSpPr>
                <p:cNvPr id="376" name="Straight Arrow Connector 375">
                  <a:extLst>
                    <a:ext uri="{FF2B5EF4-FFF2-40B4-BE49-F238E27FC236}">
                      <a16:creationId xmlns:a16="http://schemas.microsoft.com/office/drawing/2014/main" id="{F754B9D5-B69E-4BC5-8490-D84D703B9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44974" y="2788032"/>
                  <a:ext cx="1300740" cy="167405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FC3C0F-16F4-4D5B-9768-306EF79F29C5}"/>
                </a:ext>
              </a:extLst>
            </p:cNvPr>
            <p:cNvSpPr txBox="1"/>
            <p:nvPr/>
          </p:nvSpPr>
          <p:spPr>
            <a:xfrm>
              <a:off x="8674296" y="2879423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卷积核复用</a:t>
              </a:r>
              <a:endParaRPr 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9D02AD2-C731-47A3-91E0-7E58EEC5B6FC}"/>
                </a:ext>
              </a:extLst>
            </p:cNvPr>
            <p:cNvSpPr txBox="1"/>
            <p:nvPr/>
          </p:nvSpPr>
          <p:spPr>
            <a:xfrm>
              <a:off x="6582998" y="29114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图像复用</a:t>
              </a:r>
              <a:endParaRPr lang="en-US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A8B4F7E-B0EF-4A3D-BC8E-EE9A282CB97F}"/>
                </a:ext>
              </a:extLst>
            </p:cNvPr>
            <p:cNvSpPr txBox="1"/>
            <p:nvPr/>
          </p:nvSpPr>
          <p:spPr>
            <a:xfrm>
              <a:off x="3811264" y="29464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卷积复用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40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338</Words>
  <Application>Microsoft Office PowerPoint</Application>
  <PresentationFormat>Widescreen</PresentationFormat>
  <Paragraphs>250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Shiping Guo</dc:creator>
  <cp:lastModifiedBy>Shiping Guo</cp:lastModifiedBy>
  <cp:revision>79</cp:revision>
  <dcterms:created xsi:type="dcterms:W3CDTF">2021-04-29T08:58:50Z</dcterms:created>
  <dcterms:modified xsi:type="dcterms:W3CDTF">2021-05-18T02:54:20Z</dcterms:modified>
</cp:coreProperties>
</file>