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05cac9ed8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05cac9ed8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05cac9ed8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05cac9ed8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05cac9ed8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05cac9ed8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05cac9ed8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05cac9ed8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05cac9ed8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05cac9ed8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05cac9ed8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05cac9ed8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05cac9ed8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05cac9ed8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05cac9ed8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05cac9ed8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05cac9ed8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05cac9ed8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05cac9ed8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05cac9ed8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05cac9ed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05cac9ed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05cac9ed8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f05cac9ed8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05cac9ed8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05cac9ed8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f05cac9ed8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f05cac9ed8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f05cac9ed8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f05cac9ed8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f05cac9ed8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f05cac9ed8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05cac9ed8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05cac9ed8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05cac9ed8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05cac9ed8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05cac9ed8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05cac9ed8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05cac9ed8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05cac9ed8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05cac9ed8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05cac9ed8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05cac9ed8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05cac9ed8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05cac9ed8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05cac9ed8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0" y="744575"/>
            <a:ext cx="8520600" cy="111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       HOTEL MANAGEMENT SYSTEM</a:t>
            </a:r>
            <a:endParaRPr sz="3600">
              <a:latin typeface="Times New Roman"/>
              <a:ea typeface="Times New Roman"/>
              <a:cs typeface="Times New Roman"/>
              <a:sym typeface="Times New Roman"/>
            </a:endParaRPr>
          </a:p>
        </p:txBody>
      </p:sp>
      <p:sp>
        <p:nvSpPr>
          <p:cNvPr id="129" name="Google Shape;129;p13"/>
          <p:cNvSpPr txBox="1"/>
          <p:nvPr>
            <p:ph idx="1" type="subTitle"/>
          </p:nvPr>
        </p:nvSpPr>
        <p:spPr>
          <a:xfrm>
            <a:off x="311700" y="3718050"/>
            <a:ext cx="8520600" cy="117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400">
                <a:latin typeface="Times New Roman"/>
                <a:ea typeface="Times New Roman"/>
                <a:cs typeface="Times New Roman"/>
                <a:sym typeface="Times New Roman"/>
              </a:rPr>
              <a:t>                                            BY</a:t>
            </a:r>
            <a:endParaRPr sz="2400">
              <a:latin typeface="Times New Roman"/>
              <a:ea typeface="Times New Roman"/>
              <a:cs typeface="Times New Roman"/>
              <a:sym typeface="Times New Roman"/>
            </a:endParaRPr>
          </a:p>
          <a:p>
            <a:pPr indent="0" lvl="0" marL="0" rtl="0" algn="ctr">
              <a:spcBef>
                <a:spcPts val="0"/>
              </a:spcBef>
              <a:spcAft>
                <a:spcPts val="0"/>
              </a:spcAft>
              <a:buNone/>
            </a:pPr>
            <a:r>
              <a:rPr lang="en" sz="2400">
                <a:latin typeface="Times New Roman"/>
                <a:ea typeface="Times New Roman"/>
                <a:cs typeface="Times New Roman"/>
                <a:sym typeface="Times New Roman"/>
              </a:rPr>
              <a:t>                                                          K.VISHALI</a:t>
            </a:r>
            <a:endParaRPr>
              <a:latin typeface="Times New Roman"/>
              <a:ea typeface="Times New Roman"/>
              <a:cs typeface="Times New Roman"/>
              <a:sym typeface="Times New Roman"/>
            </a:endParaRPr>
          </a:p>
          <a:p>
            <a:pPr indent="0" lvl="0" marL="0" rtl="0" algn="ctr">
              <a:spcBef>
                <a:spcPts val="0"/>
              </a:spcBef>
              <a:spcAft>
                <a:spcPts val="0"/>
              </a:spcAft>
              <a:buNone/>
            </a:pPr>
            <a:r>
              <a:rPr lang="e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HOME PAGE SCREEN 1</a:t>
            </a:r>
            <a:endParaRPr>
              <a:latin typeface="Times New Roman"/>
              <a:ea typeface="Times New Roman"/>
              <a:cs typeface="Times New Roman"/>
              <a:sym typeface="Times New Roman"/>
            </a:endParaRPr>
          </a:p>
        </p:txBody>
      </p:sp>
      <p:sp>
        <p:nvSpPr>
          <p:cNvPr id="185" name="Google Shape;185;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22"/>
          <p:cNvPicPr preferRelativeResize="0"/>
          <p:nvPr/>
        </p:nvPicPr>
        <p:blipFill>
          <a:blip r:embed="rId3">
            <a:alphaModFix/>
          </a:blip>
          <a:stretch>
            <a:fillRect/>
          </a:stretch>
        </p:blipFill>
        <p:spPr>
          <a:xfrm>
            <a:off x="819150" y="1800200"/>
            <a:ext cx="7505700" cy="263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HOME PAGE SCREEN 2</a:t>
            </a:r>
            <a:endParaRPr>
              <a:latin typeface="Times New Roman"/>
              <a:ea typeface="Times New Roman"/>
              <a:cs typeface="Times New Roman"/>
              <a:sym typeface="Times New Roman"/>
            </a:endParaRPr>
          </a:p>
        </p:txBody>
      </p:sp>
      <p:sp>
        <p:nvSpPr>
          <p:cNvPr id="192" name="Google Shape;192;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3"/>
          <p:cNvPicPr preferRelativeResize="0"/>
          <p:nvPr/>
        </p:nvPicPr>
        <p:blipFill>
          <a:blip r:embed="rId3">
            <a:alphaModFix/>
          </a:blip>
          <a:stretch>
            <a:fillRect/>
          </a:stretch>
        </p:blipFill>
        <p:spPr>
          <a:xfrm>
            <a:off x="710350" y="1800200"/>
            <a:ext cx="7614500" cy="2945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ABOUT US</a:t>
            </a:r>
            <a:endParaRPr>
              <a:latin typeface="Times New Roman"/>
              <a:ea typeface="Times New Roman"/>
              <a:cs typeface="Times New Roman"/>
              <a:sym typeface="Times New Roman"/>
            </a:endParaRPr>
          </a:p>
        </p:txBody>
      </p:sp>
      <p:sp>
        <p:nvSpPr>
          <p:cNvPr id="199" name="Google Shape;199;p24"/>
          <p:cNvSpPr txBox="1"/>
          <p:nvPr>
            <p:ph idx="1" type="body"/>
          </p:nvPr>
        </p:nvSpPr>
        <p:spPr>
          <a:xfrm>
            <a:off x="819150" y="20209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00000"/>
                </a:solidFill>
                <a:latin typeface="Times New Roman"/>
                <a:ea typeface="Times New Roman"/>
                <a:cs typeface="Times New Roman"/>
                <a:sym typeface="Times New Roman"/>
              </a:rPr>
              <a:t> </a:t>
            </a:r>
            <a:r>
              <a:rPr lang="en" sz="1800">
                <a:solidFill>
                  <a:srgbClr val="000000"/>
                </a:solidFill>
                <a:latin typeface="Times New Roman"/>
                <a:ea typeface="Times New Roman"/>
                <a:cs typeface="Times New Roman"/>
                <a:sym typeface="Times New Roman"/>
              </a:rPr>
              <a:t>In this module, we can see the description of the resort which is very useful for the tourist to know about the hotel/resort.</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ABOUT US SCREEN</a:t>
            </a:r>
            <a:endParaRPr>
              <a:latin typeface="Times New Roman"/>
              <a:ea typeface="Times New Roman"/>
              <a:cs typeface="Times New Roman"/>
              <a:sym typeface="Times New Roman"/>
            </a:endParaRPr>
          </a:p>
        </p:txBody>
      </p:sp>
      <p:sp>
        <p:nvSpPr>
          <p:cNvPr id="205" name="Google Shape;205;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25"/>
          <p:cNvPicPr preferRelativeResize="0"/>
          <p:nvPr/>
        </p:nvPicPr>
        <p:blipFill>
          <a:blip r:embed="rId3">
            <a:alphaModFix/>
          </a:blip>
          <a:stretch>
            <a:fillRect/>
          </a:stretch>
        </p:blipFill>
        <p:spPr>
          <a:xfrm>
            <a:off x="819150" y="1541625"/>
            <a:ext cx="7433125" cy="3143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FACILITIES</a:t>
            </a:r>
            <a:endParaRPr>
              <a:latin typeface="Times New Roman"/>
              <a:ea typeface="Times New Roman"/>
              <a:cs typeface="Times New Roman"/>
              <a:sym typeface="Times New Roman"/>
            </a:endParaRPr>
          </a:p>
        </p:txBody>
      </p:sp>
      <p:sp>
        <p:nvSpPr>
          <p:cNvPr id="212" name="Google Shape;212;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In this module, we can see the facilities available in the resort such as free wifi, free transport for tours and excursions, baby sitting rooms available, laundry to wash the clothes, gym and spa facilities</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FACILITIES SCREEN</a:t>
            </a:r>
            <a:endParaRPr>
              <a:latin typeface="Times New Roman"/>
              <a:ea typeface="Times New Roman"/>
              <a:cs typeface="Times New Roman"/>
              <a:sym typeface="Times New Roman"/>
            </a:endParaRPr>
          </a:p>
        </p:txBody>
      </p:sp>
      <p:sp>
        <p:nvSpPr>
          <p:cNvPr id="218" name="Google Shape;218;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9" name="Google Shape;219;p27"/>
          <p:cNvPicPr preferRelativeResize="0"/>
          <p:nvPr/>
        </p:nvPicPr>
        <p:blipFill>
          <a:blip r:embed="rId3">
            <a:alphaModFix/>
          </a:blip>
          <a:stretch>
            <a:fillRect/>
          </a:stretch>
        </p:blipFill>
        <p:spPr>
          <a:xfrm>
            <a:off x="755700" y="1662550"/>
            <a:ext cx="7569150" cy="3083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GALLERY</a:t>
            </a:r>
            <a:endParaRPr>
              <a:latin typeface="Times New Roman"/>
              <a:ea typeface="Times New Roman"/>
              <a:cs typeface="Times New Roman"/>
              <a:sym typeface="Times New Roman"/>
            </a:endParaRPr>
          </a:p>
        </p:txBody>
      </p:sp>
      <p:sp>
        <p:nvSpPr>
          <p:cNvPr id="225" name="Google Shape;225;p28"/>
          <p:cNvSpPr txBox="1"/>
          <p:nvPr>
            <p:ph idx="1" type="body"/>
          </p:nvPr>
        </p:nvSpPr>
        <p:spPr>
          <a:xfrm>
            <a:off x="819150" y="20360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In this module, the images of the infrastructure of the resort, deluxe rooms and super deluxe rooms are available.</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GALLERY SCREEN 1</a:t>
            </a:r>
            <a:endParaRPr>
              <a:latin typeface="Times New Roman"/>
              <a:ea typeface="Times New Roman"/>
              <a:cs typeface="Times New Roman"/>
              <a:sym typeface="Times New Roman"/>
            </a:endParaRPr>
          </a:p>
        </p:txBody>
      </p:sp>
      <p:sp>
        <p:nvSpPr>
          <p:cNvPr id="231" name="Google Shape;231;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2" name="Google Shape;232;p29"/>
          <p:cNvPicPr preferRelativeResize="0"/>
          <p:nvPr/>
        </p:nvPicPr>
        <p:blipFill rotWithShape="1">
          <a:blip r:embed="rId3">
            <a:alphaModFix/>
          </a:blip>
          <a:srcRect b="10386" l="0" r="2562" t="0"/>
          <a:stretch/>
        </p:blipFill>
        <p:spPr>
          <a:xfrm>
            <a:off x="680125" y="1677650"/>
            <a:ext cx="7644725" cy="3037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GALLERY SCREEN 2</a:t>
            </a:r>
            <a:endParaRPr>
              <a:latin typeface="Times New Roman"/>
              <a:ea typeface="Times New Roman"/>
              <a:cs typeface="Times New Roman"/>
              <a:sym typeface="Times New Roman"/>
            </a:endParaRPr>
          </a:p>
        </p:txBody>
      </p:sp>
      <p:sp>
        <p:nvSpPr>
          <p:cNvPr id="238" name="Google Shape;238;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9" name="Google Shape;239;p30"/>
          <p:cNvPicPr preferRelativeResize="0"/>
          <p:nvPr/>
        </p:nvPicPr>
        <p:blipFill>
          <a:blip r:embed="rId3">
            <a:alphaModFix/>
          </a:blip>
          <a:stretch>
            <a:fillRect/>
          </a:stretch>
        </p:blipFill>
        <p:spPr>
          <a:xfrm>
            <a:off x="589450" y="1635900"/>
            <a:ext cx="7735400" cy="3064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GALLERY SCREEN 3</a:t>
            </a:r>
            <a:endParaRPr>
              <a:latin typeface="Times New Roman"/>
              <a:ea typeface="Times New Roman"/>
              <a:cs typeface="Times New Roman"/>
              <a:sym typeface="Times New Roman"/>
            </a:endParaRPr>
          </a:p>
        </p:txBody>
      </p:sp>
      <p:sp>
        <p:nvSpPr>
          <p:cNvPr id="245" name="Google Shape;245;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6" name="Google Shape;246;p31"/>
          <p:cNvPicPr preferRelativeResize="0"/>
          <p:nvPr/>
        </p:nvPicPr>
        <p:blipFill>
          <a:blip r:embed="rId3">
            <a:alphaModFix/>
          </a:blip>
          <a:stretch>
            <a:fillRect/>
          </a:stretch>
        </p:blipFill>
        <p:spPr>
          <a:xfrm>
            <a:off x="819150" y="1511425"/>
            <a:ext cx="7505700" cy="3204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135" name="Google Shape;135;p14"/>
          <p:cNvSpPr txBox="1"/>
          <p:nvPr>
            <p:ph idx="1" type="body"/>
          </p:nvPr>
        </p:nvSpPr>
        <p:spPr>
          <a:xfrm>
            <a:off x="819150" y="1586975"/>
            <a:ext cx="7505700" cy="31890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ct val="100000"/>
              <a:buChar char="●"/>
            </a:pPr>
            <a:r>
              <a:rPr lang="en" sz="3750">
                <a:solidFill>
                  <a:srgbClr val="000000"/>
                </a:solidFill>
                <a:latin typeface="Times New Roman"/>
                <a:ea typeface="Times New Roman"/>
                <a:cs typeface="Times New Roman"/>
                <a:sym typeface="Times New Roman"/>
              </a:rPr>
              <a:t> Hotel Management System can be used by the hotels and resorts to maintain the hotel easily. </a:t>
            </a:r>
            <a:endParaRPr sz="375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ct val="100000"/>
              <a:buFont typeface="Times New Roman"/>
              <a:buChar char="●"/>
            </a:pPr>
            <a:r>
              <a:rPr lang="en" sz="3750">
                <a:solidFill>
                  <a:srgbClr val="000000"/>
                </a:solidFill>
                <a:latin typeface="Times New Roman"/>
                <a:ea typeface="Times New Roman"/>
                <a:cs typeface="Times New Roman"/>
                <a:sym typeface="Times New Roman"/>
              </a:rPr>
              <a:t>With this objective we can use the information of a particular resort will be easier for us to enjoy the resort at the vacation time. </a:t>
            </a:r>
            <a:endParaRPr sz="375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ct val="100000"/>
              <a:buFont typeface="Times New Roman"/>
              <a:buChar char="●"/>
            </a:pPr>
            <a:r>
              <a:rPr lang="en" sz="3750">
                <a:solidFill>
                  <a:srgbClr val="000000"/>
                </a:solidFill>
                <a:latin typeface="Times New Roman"/>
                <a:ea typeface="Times New Roman"/>
                <a:cs typeface="Times New Roman"/>
                <a:sym typeface="Times New Roman"/>
              </a:rPr>
              <a:t>We can know the details of the hotel with registration and login page and the images of the rooms available whether we want deluxe or super deluxe rooms in this project.</a:t>
            </a:r>
            <a:endParaRPr sz="375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ct val="100000"/>
              <a:buFont typeface="Times New Roman"/>
              <a:buChar char="●"/>
            </a:pPr>
            <a:r>
              <a:rPr lang="en" sz="3750">
                <a:solidFill>
                  <a:srgbClr val="000000"/>
                </a:solidFill>
                <a:latin typeface="Times New Roman"/>
                <a:ea typeface="Times New Roman"/>
                <a:cs typeface="Times New Roman"/>
                <a:sym typeface="Times New Roman"/>
              </a:rPr>
              <a:t>Hotel Management System is a software which is very useful for the tourists and the family. It is very easy to know about the resort and enjoy as well.</a:t>
            </a:r>
            <a:endParaRPr sz="375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ct val="100000"/>
              <a:buFont typeface="Times New Roman"/>
              <a:buChar char="●"/>
            </a:pPr>
            <a:r>
              <a:rPr lang="en" sz="3750">
                <a:solidFill>
                  <a:srgbClr val="000000"/>
                </a:solidFill>
                <a:latin typeface="Times New Roman"/>
                <a:ea typeface="Times New Roman"/>
                <a:cs typeface="Times New Roman"/>
                <a:sym typeface="Times New Roman"/>
              </a:rPr>
              <a:t> Our Hotel Management System deals with the various activities related to the tourists.</a:t>
            </a:r>
            <a:endParaRPr sz="375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375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3750">
              <a:solidFill>
                <a:srgbClr val="000000"/>
              </a:solidFill>
              <a:latin typeface="Arial"/>
              <a:ea typeface="Arial"/>
              <a:cs typeface="Arial"/>
              <a:sym typeface="Arial"/>
            </a:endParaRPr>
          </a:p>
          <a:p>
            <a:pPr indent="0" lvl="0" marL="0" rtl="0" algn="l">
              <a:spcBef>
                <a:spcPts val="0"/>
              </a:spcBef>
              <a:spcAft>
                <a:spcPts val="0"/>
              </a:spcAft>
              <a:buNone/>
            </a:pPr>
            <a:r>
              <a:t/>
            </a:r>
            <a:endParaRPr sz="3750">
              <a:solidFill>
                <a:srgbClr val="000000"/>
              </a:solidFill>
              <a:latin typeface="Arial"/>
              <a:ea typeface="Arial"/>
              <a:cs typeface="Arial"/>
              <a:sym typeface="Arial"/>
            </a:endParaRPr>
          </a:p>
          <a:p>
            <a:pPr indent="0" lvl="0" marL="0" rtl="0" algn="l">
              <a:spcBef>
                <a:spcPts val="0"/>
              </a:spcBef>
              <a:spcAft>
                <a:spcPts val="1200"/>
              </a:spcAft>
              <a:buNone/>
            </a:pPr>
            <a:r>
              <a:t/>
            </a:r>
            <a:endParaRPr sz="375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FEED BACK</a:t>
            </a:r>
            <a:endParaRPr>
              <a:latin typeface="Times New Roman"/>
              <a:ea typeface="Times New Roman"/>
              <a:cs typeface="Times New Roman"/>
              <a:sym typeface="Times New Roman"/>
            </a:endParaRPr>
          </a:p>
        </p:txBody>
      </p:sp>
      <p:sp>
        <p:nvSpPr>
          <p:cNvPr id="252" name="Google Shape;252;p32"/>
          <p:cNvSpPr txBox="1"/>
          <p:nvPr>
            <p:ph idx="1" type="body"/>
          </p:nvPr>
        </p:nvSpPr>
        <p:spPr>
          <a:xfrm>
            <a:off x="819150" y="2020950"/>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In this module, the tourist fills the feedback form and give comments and their opinions about the resort. </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If the opinions are not satisfactory, the hotel management will be changed as per your likes.</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FEEDBACK SCREEN</a:t>
            </a:r>
            <a:endParaRPr>
              <a:latin typeface="Times New Roman"/>
              <a:ea typeface="Times New Roman"/>
              <a:cs typeface="Times New Roman"/>
              <a:sym typeface="Times New Roman"/>
            </a:endParaRPr>
          </a:p>
        </p:txBody>
      </p:sp>
      <p:sp>
        <p:nvSpPr>
          <p:cNvPr id="258" name="Google Shape;258;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9" name="Google Shape;259;p33"/>
          <p:cNvPicPr preferRelativeResize="0"/>
          <p:nvPr/>
        </p:nvPicPr>
        <p:blipFill>
          <a:blip r:embed="rId3">
            <a:alphaModFix/>
          </a:blip>
          <a:stretch>
            <a:fillRect/>
          </a:stretch>
        </p:blipFill>
        <p:spPr>
          <a:xfrm>
            <a:off x="634800" y="1617200"/>
            <a:ext cx="7829075" cy="3098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ADVANTAGES</a:t>
            </a:r>
            <a:endParaRPr>
              <a:latin typeface="Times New Roman"/>
              <a:ea typeface="Times New Roman"/>
              <a:cs typeface="Times New Roman"/>
              <a:sym typeface="Times New Roman"/>
            </a:endParaRPr>
          </a:p>
        </p:txBody>
      </p:sp>
      <p:sp>
        <p:nvSpPr>
          <p:cNvPr id="265" name="Google Shape;265;p3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Easy access to the details of the resort.</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Single solution for total Hotel Management System.</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Cost efficient and user friendly.</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Can know the full review of the resort clearly.</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71" name="Google Shape;271;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150000"/>
              </a:lnSpc>
              <a:spcBef>
                <a:spcPts val="0"/>
              </a:spcBef>
              <a:spcAft>
                <a:spcPts val="0"/>
              </a:spcAft>
              <a:buClr>
                <a:srgbClr val="000000"/>
              </a:buClr>
              <a:buSzPct val="92857"/>
              <a:buFont typeface="Times New Roman"/>
              <a:buChar char="●"/>
            </a:pPr>
            <a:r>
              <a:rPr b="1" lang="en" sz="1400">
                <a:solidFill>
                  <a:srgbClr val="000000"/>
                </a:solidFill>
                <a:latin typeface="Times New Roman"/>
                <a:ea typeface="Times New Roman"/>
                <a:cs typeface="Times New Roman"/>
                <a:sym typeface="Times New Roman"/>
              </a:rPr>
              <a:t> </a:t>
            </a:r>
            <a:r>
              <a:rPr lang="en" sz="1800">
                <a:solidFill>
                  <a:srgbClr val="000000"/>
                </a:solidFill>
                <a:latin typeface="Times New Roman"/>
                <a:ea typeface="Times New Roman"/>
                <a:cs typeface="Times New Roman"/>
                <a:sym typeface="Times New Roman"/>
              </a:rPr>
              <a:t>Hotel Management System can be used by the authorities to maintain the tourist records easily. </a:t>
            </a:r>
            <a:endParaRPr sz="1800">
              <a:solidFill>
                <a:srgbClr val="000000"/>
              </a:solidFill>
              <a:latin typeface="Times New Roman"/>
              <a:ea typeface="Times New Roman"/>
              <a:cs typeface="Times New Roman"/>
              <a:sym typeface="Times New Roman"/>
            </a:endParaRPr>
          </a:p>
          <a:p>
            <a:pPr indent="-304958" lvl="0" marL="457200" rtl="0" algn="l">
              <a:lnSpc>
                <a:spcPct val="150000"/>
              </a:lnSpc>
              <a:spcBef>
                <a:spcPts val="0"/>
              </a:spcBef>
              <a:spcAft>
                <a:spcPts val="0"/>
              </a:spcAft>
              <a:buClr>
                <a:srgbClr val="000000"/>
              </a:buClr>
              <a:buSzPct val="72222"/>
              <a:buFont typeface="Times New Roman"/>
              <a:buChar char="●"/>
            </a:pPr>
            <a:r>
              <a:rPr lang="en" sz="1800">
                <a:solidFill>
                  <a:srgbClr val="000000"/>
                </a:solidFill>
                <a:latin typeface="Times New Roman"/>
                <a:ea typeface="Times New Roman"/>
                <a:cs typeface="Times New Roman"/>
                <a:sym typeface="Times New Roman"/>
              </a:rPr>
              <a:t>By achieving this objective we can register, login , see the facilities of the resort and the images of the views of the particular resort and give feedbacks about the resort. </a:t>
            </a:r>
            <a:endParaRPr sz="1800">
              <a:solidFill>
                <a:srgbClr val="000000"/>
              </a:solidFill>
              <a:latin typeface="Times New Roman"/>
              <a:ea typeface="Times New Roman"/>
              <a:cs typeface="Times New Roman"/>
              <a:sym typeface="Times New Roman"/>
            </a:endParaRPr>
          </a:p>
          <a:p>
            <a:pPr indent="-304958" lvl="0" marL="457200" rtl="0" algn="l">
              <a:lnSpc>
                <a:spcPct val="150000"/>
              </a:lnSpc>
              <a:spcBef>
                <a:spcPts val="0"/>
              </a:spcBef>
              <a:spcAft>
                <a:spcPts val="0"/>
              </a:spcAft>
              <a:buClr>
                <a:srgbClr val="000000"/>
              </a:buClr>
              <a:buSzPct val="72222"/>
              <a:buFont typeface="Times New Roman"/>
              <a:buChar char="●"/>
            </a:pPr>
            <a:r>
              <a:rPr lang="en" sz="1800">
                <a:solidFill>
                  <a:srgbClr val="000000"/>
                </a:solidFill>
                <a:latin typeface="Times New Roman"/>
                <a:ea typeface="Times New Roman"/>
                <a:cs typeface="Times New Roman"/>
                <a:sym typeface="Times New Roman"/>
              </a:rPr>
              <a:t>This can be viewed by this project.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3249525" y="2478700"/>
            <a:ext cx="5075400" cy="169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
        <p:nvSpPr>
          <p:cNvPr id="277" name="Google Shape;277;p3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SCOPE</a:t>
            </a:r>
            <a:endParaRPr>
              <a:latin typeface="Times New Roman"/>
              <a:ea typeface="Times New Roman"/>
              <a:cs typeface="Times New Roman"/>
              <a:sym typeface="Times New Roman"/>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Without a Hotel Management System, managing and maintaining the details of the hotel is a tedious job for the hotel organization.</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Hotel Management System will store all the details of the hotel including the about the hotel, images of the deluxe and super deluxe rooms available, the facilities available in the hotel and the feedback for our hotel.</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Login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Sign Up</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Home Page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About Us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Facilities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Gallery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Feed Back</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LOGIN</a:t>
            </a:r>
            <a:endParaRPr>
              <a:latin typeface="Times New Roman"/>
              <a:ea typeface="Times New Roman"/>
              <a:cs typeface="Times New Roman"/>
              <a:sym typeface="Times New Roman"/>
            </a:endParaRPr>
          </a:p>
        </p:txBody>
      </p:sp>
      <p:sp>
        <p:nvSpPr>
          <p:cNvPr id="153" name="Google Shape;153;p17"/>
          <p:cNvSpPr txBox="1"/>
          <p:nvPr>
            <p:ph idx="1" type="body"/>
          </p:nvPr>
        </p:nvSpPr>
        <p:spPr>
          <a:xfrm>
            <a:off x="819150" y="203607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Login module will help in the authentication of user accounts. </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Users who have valid login id and password can only login into their respective accounts.</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LOGIN SCREEN</a:t>
            </a:r>
            <a:endParaRPr>
              <a:latin typeface="Times New Roman"/>
              <a:ea typeface="Times New Roman"/>
              <a:cs typeface="Times New Roman"/>
              <a:sym typeface="Times New Roman"/>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18"/>
          <p:cNvPicPr preferRelativeResize="0"/>
          <p:nvPr/>
        </p:nvPicPr>
        <p:blipFill>
          <a:blip r:embed="rId3">
            <a:alphaModFix/>
          </a:blip>
          <a:stretch>
            <a:fillRect/>
          </a:stretch>
        </p:blipFill>
        <p:spPr>
          <a:xfrm>
            <a:off x="819150" y="1511400"/>
            <a:ext cx="7505700" cy="323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SIGN UP</a:t>
            </a:r>
            <a:endParaRPr>
              <a:latin typeface="Times New Roman"/>
              <a:ea typeface="Times New Roman"/>
              <a:cs typeface="Times New Roman"/>
              <a:sym typeface="Times New Roman"/>
            </a:endParaRPr>
          </a:p>
        </p:txBody>
      </p:sp>
      <p:sp>
        <p:nvSpPr>
          <p:cNvPr id="166" name="Google Shape;166;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Times New Roman"/>
              <a:buChar char="●"/>
            </a:pPr>
            <a:r>
              <a:rPr b="1" lang="en" sz="1200">
                <a:solidFill>
                  <a:srgbClr val="000000"/>
                </a:solidFill>
                <a:latin typeface="Times New Roman"/>
                <a:ea typeface="Times New Roman"/>
                <a:cs typeface="Times New Roman"/>
                <a:sym typeface="Times New Roman"/>
              </a:rPr>
              <a:t> </a:t>
            </a:r>
            <a:r>
              <a:rPr lang="en" sz="1800">
                <a:solidFill>
                  <a:srgbClr val="000000"/>
                </a:solidFill>
                <a:latin typeface="Times New Roman"/>
                <a:ea typeface="Times New Roman"/>
                <a:cs typeface="Times New Roman"/>
                <a:sym typeface="Times New Roman"/>
              </a:rPr>
              <a:t>This module will help the tourist to register the credinals like name, email address and mobile number.</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 By signing up  the tourist can see the details of the resort and visit the hotel to enjoy the vacation.</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SIGN UP SCREEN</a:t>
            </a:r>
            <a:endParaRPr>
              <a:latin typeface="Times New Roman"/>
              <a:ea typeface="Times New Roman"/>
              <a:cs typeface="Times New Roman"/>
              <a:sym typeface="Times New Roman"/>
            </a:endParaRPr>
          </a:p>
        </p:txBody>
      </p:sp>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400">
              <a:latin typeface="Times New Roman"/>
              <a:ea typeface="Times New Roman"/>
              <a:cs typeface="Times New Roman"/>
              <a:sym typeface="Times New Roman"/>
            </a:endParaRPr>
          </a:p>
        </p:txBody>
      </p:sp>
      <p:pic>
        <p:nvPicPr>
          <p:cNvPr id="173" name="Google Shape;173;p20"/>
          <p:cNvPicPr preferRelativeResize="0"/>
          <p:nvPr/>
        </p:nvPicPr>
        <p:blipFill>
          <a:blip r:embed="rId3">
            <a:alphaModFix/>
          </a:blip>
          <a:stretch>
            <a:fillRect/>
          </a:stretch>
        </p:blipFill>
        <p:spPr>
          <a:xfrm>
            <a:off x="819150" y="1496300"/>
            <a:ext cx="7505700" cy="3113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HOME PAGE</a:t>
            </a:r>
            <a:endParaRPr>
              <a:latin typeface="Times New Roman"/>
              <a:ea typeface="Times New Roman"/>
              <a:cs typeface="Times New Roman"/>
              <a:sym typeface="Times New Roman"/>
            </a:endParaRPr>
          </a:p>
        </p:txBody>
      </p:sp>
      <p:sp>
        <p:nvSpPr>
          <p:cNvPr id="179" name="Google Shape;179;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In this module we can find all the details regarding sign up, login, facilities in the resort, images of the rooms available and also the feed back for the tourist to give the opinion of the resort.</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