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6dd19a3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6dd19a3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6dd19a3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6dd19a3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6dd19a3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6dd19a3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dd19a3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dd19a3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dd19a3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6dd19a3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dd19a3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dd19a3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dd19a37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dd19a37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dd19a3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dd19a3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7a0c852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7a0c852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7a0c852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7a0c852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7a0c852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7a0c852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7a0c852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7a0c852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dd19a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6dd19a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6dd19a3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6dd19a3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dd19a3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6dd19a3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dd19a3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dd19a3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239350" y="1163775"/>
            <a:ext cx="6967500" cy="14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STUDENT MANAGEMENT SYSTEM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743350" y="3340200"/>
            <a:ext cx="32193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K.VISHALI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UPDATE STUDENT REPORT SCREEN 1: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NAME:                                                                                         GRADE LEVEL: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0475"/>
            <a:ext cx="4064975" cy="3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51849" t="0"/>
          <a:stretch/>
        </p:blipFill>
        <p:spPr>
          <a:xfrm>
            <a:off x="4488100" y="1761975"/>
            <a:ext cx="45165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UPDATE STUDENT RECORD SCREEN 2: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COURSES ENROLLED:                                                            TUITION BALANCE: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4000"/>
            <a:ext cx="4193224" cy="32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850" y="1724000"/>
            <a:ext cx="4459600" cy="32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DELETE STUDENT RECORD: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Delete Record is used to delete the details of the student record.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entering the roll number we can delete the particular record of the student if needed.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DELETE STUDENT RECORD SCREEN: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4075"/>
            <a:ext cx="8679899" cy="34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EXIT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exit is used to exit the page.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0" y="1768675"/>
            <a:ext cx="8306875" cy="3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Eco-friendly: paperwork can be avoided.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Easier to access.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Can get the information of the particular student within a few seconds.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Can delete the records of the particular student.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Single solution for the total Student management System.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Can update the student records if necessary.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Supervise multiple branches.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Cost efficient and User-friendly.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Efficient control over student data.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Monitor student performance.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8"/>
          <p:cNvSpPr txBox="1"/>
          <p:nvPr>
            <p:ph idx="4294967295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Management System can be used by the administrators to maintain the student records.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achieving this objective, the student can see the details by entering his/her roll number, name, grade level, courses enrolled and tuition balance.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project is useful for the administrators to maintain the student’s records easily.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Student Management System application will help in managing the student’s report will be easier with the one system.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will also help in saving time and effort.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you want to get any information regarding the particular student then it can be obtained by just entering the roll number of the student to be searched.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Student Management System will make the work of storing the data in an organized way.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Without a Student Management System, managing and maintaining the details of the student is a tedious job for any organization.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Management System will store all the details of the student such as roll number, name, grade level, courses enrolled and the tuition balance for each course.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Insert Student Record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Student Record.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Update Student Record.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Delete Student Record.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INSERT STUDENT RECORD: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insert method is used to inserting the student roll number, name, grade level,courses enrolled and the tuition balance of each course.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INSERT STUDENT REPORT SCREEN: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34075"/>
            <a:ext cx="85206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SELECT STUDENT RECORD: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select method is used to select the information of a particular student by entering student roll number.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inserting the roll number the student can view his/her details of grade level, courses enrolled and tuition balance.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SELECT STUDENT RECORD SCREEN: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075"/>
            <a:ext cx="8679899" cy="31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UPDATE STUDENT RECORD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Update Record is used for updating the student’s name, grade level, courses enrolled and tuition balance if we want  to update.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