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68" r:id="rId4"/>
    <p:sldId id="269" r:id="rId5"/>
    <p:sldId id="259" r:id="rId6"/>
    <p:sldId id="256" r:id="rId7"/>
    <p:sldId id="265" r:id="rId8"/>
    <p:sldId id="272" r:id="rId9"/>
    <p:sldId id="275" r:id="rId10"/>
    <p:sldId id="276" r:id="rId11"/>
    <p:sldId id="260" r:id="rId12"/>
    <p:sldId id="266" r:id="rId13"/>
    <p:sldId id="277" r:id="rId14"/>
    <p:sldId id="270" r:id="rId15"/>
    <p:sldId id="278" r:id="rId16"/>
    <p:sldId id="274" r:id="rId17"/>
    <p:sldId id="267" r:id="rId18"/>
    <p:sldId id="279" r:id="rId19"/>
    <p:sldId id="280" r:id="rId20"/>
    <p:sldId id="281" r:id="rId21"/>
    <p:sldId id="282" r:id="rId22"/>
    <p:sldId id="262" r:id="rId23"/>
    <p:sldId id="273" r:id="rId24"/>
    <p:sldId id="284" r:id="rId25"/>
    <p:sldId id="283"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8T08:00:24.061"/>
    </inkml:context>
    <inkml:brush xml:id="br0">
      <inkml:brushProperty name="width" value="0.05" units="cm"/>
      <inkml:brushProperty name="height" value="0.05" units="cm"/>
      <inkml:brushProperty name="color" value="#E71224"/>
    </inkml:brush>
  </inkml:definitions>
  <inkml:trace contextRef="#ctx0" brushRef="#br0">5 0 24575,'-2'104'0,"-1"-41"0,10 101 0,2-80 0,-2 88 0,-7-170 0,-1 0 0,1 0 0,0 0 0,1 0 0,-1 0 0,0 1 0,1-1 0,-1 0 0,1 0 0,0 0 0,-1 0 0,1 0 0,0 0 0,0 0 0,0-1 0,1 1 0,-1 0 0,0-1 0,1 1 0,-1 0 0,1-1 0,-1 0 0,4 3 0,1-2 0,0 1 0,0-1 0,1 0 0,-1 0 0,1-1 0,9 1 0,-10-1 0,130 18 0,272 1 0,-216-2 0,-189-18 0,-1 0 0,1-1 0,-1 1 0,1 0 0,0 0 0,-1 1 0,1-1 0,-1 1 0,1-1 0,-1 1 0,0 0 0,1-1 0,-1 1 0,0 1 0,1-1 0,-1 0 0,4 3 0,-5-1 0,1 0 0,-1 0 0,0 0 0,0 0 0,0 1 0,-1-1 0,1 0 0,-1 0 0,1 1 0,-1-1 0,0 0 0,0 0 0,-1 5 0,4 248 0,2-69 0,-7-139 0,1-30 0,0 0 0,1 1 0,5 34 0,-4-51 0,0-1 0,0 1 0,0-1 0,0 0 0,0 1 0,0-1 0,0 0 0,1 0 0,-1 1 0,0-1 0,1 0 0,-1 0 0,1-1 0,-1 1 0,1 0 0,-1 0 0,1-1 0,0 1 0,-1-1 0,1 1 0,0-1 0,-1 0 0,1 0 0,0 0 0,0 0 0,1 0 0,62-1 0,-42-1 0,185 0 0,452 4 0,-612-1 0,1 3 0,-1 2 0,79 19 0,-126-24 0,1-1 0,-1 1 0,1 0 0,-1 0 0,1 0 0,-1 0 0,0 0 0,0 0 0,0 0 0,1 1 0,-1-1 0,0 0 0,-1 1 0,1-1 0,0 0 0,0 1 0,0-1 0,-1 1 0,1 0 0,-1-1 0,1 1 0,-1-1 0,0 1 0,0 0 0,0-1 0,0 1 0,0 0 0,0 1 0,-7 59 0,2-32 0,-5 294 0,10-110-1365,0-206-5461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8T08:05:22.278"/>
    </inkml:context>
    <inkml:brush xml:id="br0">
      <inkml:brushProperty name="width" value="0.05" units="cm"/>
      <inkml:brushProperty name="height" value="0.05" units="cm"/>
      <inkml:brushProperty name="color" value="#E71224"/>
    </inkml:brush>
  </inkml:definitions>
  <inkml:trace contextRef="#ctx0" brushRef="#br0">0 1492 24575,'120'-126'0,"146"-202"0,66-161 0,-250 365 0,193-225 0,-226 288-1365,-40 47-5461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8T08:05:22.861"/>
    </inkml:context>
    <inkml:brush xml:id="br0">
      <inkml:brushProperty name="width" value="0.05" units="cm"/>
      <inkml:brushProperty name="height" value="0.05" units="cm"/>
      <inkml:brushProperty name="color" value="#E71224"/>
    </inkml:brush>
  </inkml:definitions>
  <inkml:trace contextRef="#ctx0" brushRef="#br0">1 56 24575,'39'-11'0,"0"3"0,1 1 0,54-2 0,-30 3 0,-21 0 0,-20 2 0,0 2 0,28 0 0,-48 2 4,-1 0 0,0 1-1,0-1 1,1 1 0,-1 0-1,0-1 1,0 1 0,0 0 0,0 0-1,0 1 1,0-1 0,0 0-1,0 1 1,0-1 0,0 1 0,-1 0-1,1-1 1,-1 1 0,1 0-1,-1 0 1,0 0 0,0 0-1,0 0 1,0 0 0,0 1 0,0-1-1,0 0 1,-1 0 0,1 3-1,2 7-306,-2 1 0,1-1 0,-1 26 1,-1-34 37,-1 18-6561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8T08:05:23.901"/>
    </inkml:context>
    <inkml:brush xml:id="br0">
      <inkml:brushProperty name="width" value="0.05" units="cm"/>
      <inkml:brushProperty name="height" value="0.05" units="cm"/>
      <inkml:brushProperty name="color" value="#E71224"/>
    </inkml:brush>
  </inkml:definitions>
  <inkml:trace contextRef="#ctx0" brushRef="#br0">0 0 24575,'1'5'0,"0"0"0,0 0 0,0-1 0,0 1 0,1 0 0,0-1 0,0 1 0,0-1 0,0 0 0,1 0 0,0 0 0,-1 0 0,2 0 0,-1 0 0,0-1 0,1 0 0,-1 1 0,8 4 0,10 6 0,1 0 0,31 15 0,-30-17 0,66 36 0,467 229 0,-499-253 0,59 34 0,-92-43 0,-1 0 0,-1 2 0,0 0 0,35 37 0,-31-29 0,1-1 0,61 39 0,-48-35 0,-8-6-1365,-1-2-5461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8T08:05:24.844"/>
    </inkml:context>
    <inkml:brush xml:id="br0">
      <inkml:brushProperty name="width" value="0.05" units="cm"/>
      <inkml:brushProperty name="height" value="0.05" units="cm"/>
      <inkml:brushProperty name="color" value="#E71224"/>
    </inkml:brush>
  </inkml:definitions>
  <inkml:trace contextRef="#ctx0" brushRef="#br0">0 0 24575,'6'2'0,"-1"-1"0,1 1 0,-1 0 0,0 0 0,0 0 0,0 1 0,0 0 0,0 0 0,0 0 0,-1 1 0,8 6 0,4 3 0,61 45 0,-3 3 0,-3 3 0,83 96 0,89 76 0,-66-72 0,-140-129 0,79 57 0,-101-83-1365,-1-3-5461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8T08:05:25.821"/>
    </inkml:context>
    <inkml:brush xml:id="br0">
      <inkml:brushProperty name="width" value="0.05" units="cm"/>
      <inkml:brushProperty name="height" value="0.05" units="cm"/>
      <inkml:brushProperty name="color" value="#E71224"/>
    </inkml:brush>
  </inkml:definitions>
  <inkml:trace contextRef="#ctx0" brushRef="#br0">0 0 24575,'18'1'0,"-1"1"0,0 1 0,1 1 0,-1 0 0,-1 1 0,1 1 0,-1 0 0,0 2 0,0 0 0,-1 0 0,20 15 0,5 6 0,-2 1 0,63 67 0,-60-51 0,61 95 0,-53-70 0,47 89 0,-16-24 0,-22-57-1365,-48-60-5461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8T08:05:39.862"/>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8T08:00:38.500"/>
    </inkml:context>
    <inkml:brush xml:id="br0">
      <inkml:brushProperty name="width" value="0.05" units="cm"/>
      <inkml:brushProperty name="height" value="0.05" units="cm"/>
      <inkml:brushProperty name="color" value="#E71224"/>
    </inkml:brush>
  </inkml:definitions>
  <inkml:trace contextRef="#ctx0" brushRef="#br0">0 1 24575,'0'507'0,"0"-503"0,0 0 0,0-1 0,0 1 0,1 0 0,-1 0 0,1 0 0,0 0 0,0-1 0,0 1 0,1 0 0,-1-1 0,1 1 0,0-1 0,0 0 0,0 1 0,0-1 0,1 0 0,2 3 0,-1-3 0,1 0 0,0 0 0,-1-1 0,1 0 0,0 1 0,0-2 0,1 1 0,-1 0 0,0-1 0,0 0 0,1 0 0,8 0 0,881 16 0,-569-20 0,-141 2 0,427 16 0,-534-6 0,-23-3 0,59 1 0,-112-7 0,0-1 0,0 1 0,1 0 0,-1 1 0,0-1 0,0 0 0,0 1 0,0-1 0,0 1 0,0-1 0,0 1 0,0 0 0,-1 0 0,1 0 0,0 0 0,0 0 0,-1 1 0,1-1 0,0 0 0,-1 1 0,1-1 0,-1 1 0,0-1 0,0 1 0,1 0 0,-1 0 0,0 0 0,-1-1 0,3 5 0,-1 3 0,0 1 0,-1 0 0,0 0 0,0-1 0,-2 16 0,1-15 0,0 0 0,0 1 0,1-1 0,3 13 0,6 12 0,-2-11 0,-1 0 0,-1 1 0,-1 0 0,3 47 0,-8-5 0,-1-25 0,1-1 0,3 1 0,1-1 0,17 74 0,-20-113 0,0 1 0,0-1 0,1 1 0,-1-1 0,0 0 0,1 0 0,0 0 0,-1 0 0,1 0 0,0 0 0,0 0 0,0 0 0,0-1 0,0 1 0,1-1 0,-1 0 0,0 0 0,1 1 0,-1-2 0,1 1 0,-1 0 0,1 0 0,-1-1 0,1 1 0,3-1 0,10 2 0,-1-2 0,1 0 0,20-2 0,-3-1 0,1190-1 0,-674 6 0,-543-1 0,-1 0 0,1 0 0,-1 0 0,0 1 0,0 0 0,0 0 0,0 0 0,0 0 0,0 1 0,0 0 0,-1 0 0,1 0 0,-1 1 0,0 0 0,0 0 0,0 0 0,-1 0 0,1 0 0,-1 1 0,0-1 0,0 1 0,-1 0 0,4 7 0,6 15 0,-1 0 0,-2 1 0,7 30 0,-8-20 0,-1 1 0,1 57 0,-7-62 0,2 1 0,2-1 0,14 54 0,-16-76 33,-1-1 1,0 1-1,0 18 0,4 16-1531,-3-31-5328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8T08:01:42.441"/>
    </inkml:context>
    <inkml:brush xml:id="br0">
      <inkml:brushProperty name="width" value="0.05" units="cm"/>
      <inkml:brushProperty name="height" value="0.05" units="cm"/>
      <inkml:brushProperty name="color" value="#E71224"/>
    </inkml:brush>
  </inkml:definitions>
  <inkml:trace contextRef="#ctx0" brushRef="#br0">0 1 24575,'19'253'0,"-17"-197"0,14 78 0,-1-68 0,-9-44 0,-1 0 0,-1 1 0,1 23 0,-5 7-1365,0-31-5461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8T08:01:43.697"/>
    </inkml:context>
    <inkml:brush xml:id="br0">
      <inkml:brushProperty name="width" value="0.05" units="cm"/>
      <inkml:brushProperty name="height" value="0.05" units="cm"/>
      <inkml:brushProperty name="color" value="#E71224"/>
    </inkml:brush>
  </inkml:definitions>
  <inkml:trace contextRef="#ctx0" brushRef="#br0">7 1 24575,'0'653'0,"-3"-614"-1365,0-20-5461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8T08:01:45.082"/>
    </inkml:context>
    <inkml:brush xml:id="br0">
      <inkml:brushProperty name="width" value="0.05" units="cm"/>
      <inkml:brushProperty name="height" value="0.05" units="cm"/>
      <inkml:brushProperty name="color" value="#E71224"/>
    </inkml:brush>
  </inkml:definitions>
  <inkml:trace contextRef="#ctx0" brushRef="#br0">245 1 24575,'-2'23'0,"-2"-1"0,0 1 0,-2-1 0,0 0 0,-15 33 0,-33 70 0,34-85 0,3 1 0,1 0 0,2 1 0,-14 70 0,9-35 0,13-57 0,1 1 0,-4 24 0,-1 17-1365,7-46-5461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8T08:03:24.432"/>
    </inkml:context>
    <inkml:brush xml:id="br0">
      <inkml:brushProperty name="width" value="0.05" units="cm"/>
      <inkml:brushProperty name="height" value="0.05" units="cm"/>
      <inkml:brushProperty name="color" value="#E71224"/>
    </inkml:brush>
  </inkml:definitions>
  <inkml:trace contextRef="#ctx0" brushRef="#br0">1 0 24575,'3'25'0,"1"0"0,1 0 0,1-1 0,1 0 0,1 0 0,21 41 0,-9-17 0,161 351 0,-42-98 0,-65-128 0,48 109 0,-120-278 0,9 17 0,-1 2 0,-1 0 0,-1 0 0,-1 0 0,6 36 0,-10-43 25,1 0 0,0 0-1,1 0 1,11 22 0,7 27-1514,-18-46-5337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8T08:03:26.946"/>
    </inkml:context>
    <inkml:brush xml:id="br0">
      <inkml:brushProperty name="width" value="0.05" units="cm"/>
      <inkml:brushProperty name="height" value="0.05" units="cm"/>
      <inkml:brushProperty name="color" value="#E71224"/>
    </inkml:brush>
  </inkml:definitions>
  <inkml:trace contextRef="#ctx0" brushRef="#br0">1 294 24575,'0'-9'0,"1"-1"0,0 1 0,1 0 0,0-1 0,0 1 0,1 0 0,0 0 0,1 0 0,0 1 0,0-1 0,1 1 0,5-8 0,8-8 0,2 1 0,30-29 0,-27 28 0,-17 20 0,-1-1 0,1 0 0,0 1 0,0 0 0,1 0 0,-1 1 0,1 0 0,0 0 0,12-3 0,-15 4 0,1 1 0,-1 0 0,0 1 0,1-1 0,-1 1 0,0 0 0,1 0 0,-1 0 0,1 0 0,-1 1 0,0 0 0,0 0 0,1 0 0,-1 0 0,0 1 0,0 0 0,5 2 0,123 100-1365,-119-92-5461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8T08:04:25.462"/>
    </inkml:context>
    <inkml:brush xml:id="br0">
      <inkml:brushProperty name="width" value="0.05" units="cm"/>
      <inkml:brushProperty name="height" value="0.05" units="cm"/>
      <inkml:brushProperty name="color" value="#E71224"/>
    </inkml:brush>
  </inkml:definitions>
  <inkml:trace contextRef="#ctx0" brushRef="#br0">69 105 24575,'-2'31'0,"-1"0"0,-1 0 0,-11 38 0,6-35 0,3 1 0,-4 42 0,10 174 0,1-112 0,-1-133 0,0 0 0,0 0 0,1 0 0,0-1 0,0 1 0,0 0 0,1 0 0,-1-1 0,1 1 0,1-1 0,-1 1 0,1-1 0,0 0 0,0 0 0,1 0 0,-1 0 0,1-1 0,6 6 0,0-2 0,1-1 0,-1 0 0,1-1 0,1-1 0,-1 1 0,1-2 0,21 6 0,3 0 0,1-2 0,0-2 0,63 3 0,118-11 0,-77-1 0,-114 4 0,-16-1 0,-1 1 0,1-1 0,-1-1 0,20-2 0,-28 2 0,0 1 0,1-1 0,-1 0 0,0 0 0,0 0 0,0 0 0,0 0 0,0 0 0,0-1 0,0 1 0,0-1 0,0 1 0,-1-1 0,1 0 0,0 0 0,-1 1 0,0-1 0,1 0 0,-1 0 0,0 0 0,0-1 0,0 1 0,0 0 0,-1 0 0,1-1 0,0-2 0,3-27 0,-2-1 0,-2 1 0,-4-46 0,0-13 0,3 32 0,-1 37 0,1 1 0,1 0 0,1 0 0,1-1 0,0 1 0,2 0 0,10-34 0,-5 28 0,-2 0 0,-1-1 0,-1 0 0,-1 0 0,-2-1 0,-1 1 0,-4-52 0,2 18 0,0 58 0,1 1 0,0 0 0,-1 0 0,1 0 0,-1 0 0,0 0 0,0 0 0,0 0 0,-1 0 0,1 0 0,-1 0 0,1 1 0,-1-1 0,0 0 0,0 1 0,0 0 0,0-1 0,-1 1 0,1 0 0,-1 0 0,1 0 0,-1 1 0,0-1 0,1 0 0,-1 1 0,0 0 0,0 0 0,0 0 0,0 0 0,0 0 0,0 1 0,-6-1 0,-13-2 0,0 2 0,0 0 0,-41 5 0,24-2 0,-34 4 0,-86 16 0,2 2 0,15-3 0,131-19 22,-1 0 0,1 0 0,0 1 0,1 0 0,-19 9 0,-30 8-1519,38-16-5329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8T08:05:21.462"/>
    </inkml:context>
    <inkml:brush xml:id="br0">
      <inkml:brushProperty name="width" value="0.05" units="cm"/>
      <inkml:brushProperty name="height" value="0.05" units="cm"/>
      <inkml:brushProperty name="color" value="#E71224"/>
    </inkml:brush>
  </inkml:definitions>
  <inkml:trace contextRef="#ctx0" brushRef="#br0">54 0 24575,'1'1'0,"0"-1"0,0 0 0,0 1 0,0-1 0,-1 0 0,1 1 0,0-1 0,0 1 0,0-1 0,-1 1 0,1 0 0,0-1 0,-1 1 0,1 0 0,0-1 0,-1 1 0,1 0 0,-1 0 0,1 0 0,-1-1 0,0 1 0,1 0 0,-1 0 0,0 0 0,0 0 0,1 0 0,-1 1 0,5 32 0,-5-29 0,3 225 0,-6-173 0,2 0 0,3 0 0,19 108 0,-11-117 0,-1 2 0,-3 0 0,1 75 0,-7-118 0,0 0 0,0 0 0,1-1 0,0 1 0,0 0 0,0 0 0,1-1 0,0 1 0,1-1 0,0 1 0,3 6 0,-3-10 0,-1 0 0,1 1 0,0-1 0,0 0 0,0 0 0,0 0 0,1-1 0,-1 1 0,1-1 0,0 0 0,0 0 0,0 0 0,0 0 0,0-1 0,0 0 0,0 0 0,0 0 0,9 1 0,7-1 0,-1 0 0,1-1 0,-1-1 0,1-1 0,35-8 0,98-36 0,-42 12 0,-66 25 0,1 2 0,-1 2 0,1 2 0,62 4 0,40-3 0,-144 2 0,0 0 0,-1 0 0,1-1 0,0 1 0,-1-1 0,1 0 0,0 0 0,-1-1 0,1 1 0,-1-1 0,0 1 0,1-1 0,-1 0 0,0 0 0,0 0 0,0-1 0,5-5 0,-6 4 0,1 0 0,-1-1 0,0 1 0,0-1 0,0 0 0,0 0 0,-1 0 0,0 0 0,0 0 0,0 0 0,-1 0 0,0-9 0,-2-66 0,-23-143 0,0 13 0,24 188 0,1 10 0,0-1 0,-2 1 0,1 0 0,-7-21 0,7 30 0,0 0 0,0 1 0,0-1 0,-1 0 0,1 1 0,-1-1 0,0 1 0,0-1 0,0 1 0,0 0 0,0-1 0,0 1 0,-1 1 0,1-1 0,0 0 0,-1 0 0,0 1 0,1 0 0,-1-1 0,0 1 0,0 0 0,0 0 0,0 0 0,-3 0 0,-40-3 0,1 1 0,-89 7 0,42 0 0,-510-18 0,513 7-1365,51 5-5461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8069-7A0C-4617-ABF9-CFC46B1648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50EE61-A4C6-4AEB-AF75-221E640998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E21677-50DC-4DB0-8F26-ABB1D90BBD2F}"/>
              </a:ext>
            </a:extLst>
          </p:cNvPr>
          <p:cNvSpPr>
            <a:spLocks noGrp="1"/>
          </p:cNvSpPr>
          <p:nvPr>
            <p:ph type="dt" sz="half" idx="10"/>
          </p:nvPr>
        </p:nvSpPr>
        <p:spPr/>
        <p:txBody>
          <a:bodyPr/>
          <a:lstStyle/>
          <a:p>
            <a:fld id="{22AA3CDD-4EB0-4804-97AD-2DE40FE77BF9}" type="datetimeFigureOut">
              <a:rPr lang="en-US" smtClean="0"/>
              <a:t>9/18/2024</a:t>
            </a:fld>
            <a:endParaRPr lang="en-US"/>
          </a:p>
        </p:txBody>
      </p:sp>
      <p:sp>
        <p:nvSpPr>
          <p:cNvPr id="5" name="Footer Placeholder 4">
            <a:extLst>
              <a:ext uri="{FF2B5EF4-FFF2-40B4-BE49-F238E27FC236}">
                <a16:creationId xmlns:a16="http://schemas.microsoft.com/office/drawing/2014/main" id="{97FC33BF-48F5-49B5-883B-22CC9F1F6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9986B1-3152-4DCC-9737-7876FC319AFF}"/>
              </a:ext>
            </a:extLst>
          </p:cNvPr>
          <p:cNvSpPr>
            <a:spLocks noGrp="1"/>
          </p:cNvSpPr>
          <p:nvPr>
            <p:ph type="sldNum" sz="quarter" idx="12"/>
          </p:nvPr>
        </p:nvSpPr>
        <p:spPr/>
        <p:txBody>
          <a:bodyPr/>
          <a:lstStyle/>
          <a:p>
            <a:fld id="{9ADCE6EC-E285-4255-BB6D-BBDD39289D1C}" type="slidenum">
              <a:rPr lang="en-US" smtClean="0"/>
              <a:t>‹#›</a:t>
            </a:fld>
            <a:endParaRPr lang="en-US"/>
          </a:p>
        </p:txBody>
      </p:sp>
    </p:spTree>
    <p:extLst>
      <p:ext uri="{BB962C8B-B14F-4D97-AF65-F5344CB8AC3E}">
        <p14:creationId xmlns:p14="http://schemas.microsoft.com/office/powerpoint/2010/main" val="409139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99C49-B0D5-4F78-BB72-D78E09F32E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DCDC5C-0C4F-45FA-BC27-F1C396F2D4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C080A6-5C4B-4913-8974-5AF0C4BE7243}"/>
              </a:ext>
            </a:extLst>
          </p:cNvPr>
          <p:cNvSpPr>
            <a:spLocks noGrp="1"/>
          </p:cNvSpPr>
          <p:nvPr>
            <p:ph type="dt" sz="half" idx="10"/>
          </p:nvPr>
        </p:nvSpPr>
        <p:spPr/>
        <p:txBody>
          <a:bodyPr/>
          <a:lstStyle/>
          <a:p>
            <a:fld id="{22AA3CDD-4EB0-4804-97AD-2DE40FE77BF9}" type="datetimeFigureOut">
              <a:rPr lang="en-US" smtClean="0"/>
              <a:t>9/18/2024</a:t>
            </a:fld>
            <a:endParaRPr lang="en-US"/>
          </a:p>
        </p:txBody>
      </p:sp>
      <p:sp>
        <p:nvSpPr>
          <p:cNvPr id="5" name="Footer Placeholder 4">
            <a:extLst>
              <a:ext uri="{FF2B5EF4-FFF2-40B4-BE49-F238E27FC236}">
                <a16:creationId xmlns:a16="http://schemas.microsoft.com/office/drawing/2014/main" id="{705FADA6-4014-46FB-8957-603794101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A5569E-A5CE-49CC-AD6F-E19661206787}"/>
              </a:ext>
            </a:extLst>
          </p:cNvPr>
          <p:cNvSpPr>
            <a:spLocks noGrp="1"/>
          </p:cNvSpPr>
          <p:nvPr>
            <p:ph type="sldNum" sz="quarter" idx="12"/>
          </p:nvPr>
        </p:nvSpPr>
        <p:spPr/>
        <p:txBody>
          <a:bodyPr/>
          <a:lstStyle/>
          <a:p>
            <a:fld id="{9ADCE6EC-E285-4255-BB6D-BBDD39289D1C}" type="slidenum">
              <a:rPr lang="en-US" smtClean="0"/>
              <a:t>‹#›</a:t>
            </a:fld>
            <a:endParaRPr lang="en-US"/>
          </a:p>
        </p:txBody>
      </p:sp>
    </p:spTree>
    <p:extLst>
      <p:ext uri="{BB962C8B-B14F-4D97-AF65-F5344CB8AC3E}">
        <p14:creationId xmlns:p14="http://schemas.microsoft.com/office/powerpoint/2010/main" val="1002985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48FBAC-49C8-47BC-9A95-5EDC0E9AE0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D339D7-3AAC-4D1A-98C3-BC5E412FB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A7AF7D-B5E6-451A-85EA-13A38C488FA1}"/>
              </a:ext>
            </a:extLst>
          </p:cNvPr>
          <p:cNvSpPr>
            <a:spLocks noGrp="1"/>
          </p:cNvSpPr>
          <p:nvPr>
            <p:ph type="dt" sz="half" idx="10"/>
          </p:nvPr>
        </p:nvSpPr>
        <p:spPr/>
        <p:txBody>
          <a:bodyPr/>
          <a:lstStyle/>
          <a:p>
            <a:fld id="{22AA3CDD-4EB0-4804-97AD-2DE40FE77BF9}" type="datetimeFigureOut">
              <a:rPr lang="en-US" smtClean="0"/>
              <a:t>9/18/2024</a:t>
            </a:fld>
            <a:endParaRPr lang="en-US"/>
          </a:p>
        </p:txBody>
      </p:sp>
      <p:sp>
        <p:nvSpPr>
          <p:cNvPr id="5" name="Footer Placeholder 4">
            <a:extLst>
              <a:ext uri="{FF2B5EF4-FFF2-40B4-BE49-F238E27FC236}">
                <a16:creationId xmlns:a16="http://schemas.microsoft.com/office/drawing/2014/main" id="{DAC6F594-AF8F-4E1C-8AE4-B3671E719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17E21-00F9-4425-9E15-13380665C4C7}"/>
              </a:ext>
            </a:extLst>
          </p:cNvPr>
          <p:cNvSpPr>
            <a:spLocks noGrp="1"/>
          </p:cNvSpPr>
          <p:nvPr>
            <p:ph type="sldNum" sz="quarter" idx="12"/>
          </p:nvPr>
        </p:nvSpPr>
        <p:spPr/>
        <p:txBody>
          <a:bodyPr/>
          <a:lstStyle/>
          <a:p>
            <a:fld id="{9ADCE6EC-E285-4255-BB6D-BBDD39289D1C}" type="slidenum">
              <a:rPr lang="en-US" smtClean="0"/>
              <a:t>‹#›</a:t>
            </a:fld>
            <a:endParaRPr lang="en-US"/>
          </a:p>
        </p:txBody>
      </p:sp>
    </p:spTree>
    <p:extLst>
      <p:ext uri="{BB962C8B-B14F-4D97-AF65-F5344CB8AC3E}">
        <p14:creationId xmlns:p14="http://schemas.microsoft.com/office/powerpoint/2010/main" val="56453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06B2-E625-48BE-B1FF-ADD1BD4B1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A5B930-B451-4F93-9A10-DB79CCFACD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29BD62-B570-4033-87BA-24A327FA4F1C}"/>
              </a:ext>
            </a:extLst>
          </p:cNvPr>
          <p:cNvSpPr>
            <a:spLocks noGrp="1"/>
          </p:cNvSpPr>
          <p:nvPr>
            <p:ph type="dt" sz="half" idx="10"/>
          </p:nvPr>
        </p:nvSpPr>
        <p:spPr/>
        <p:txBody>
          <a:bodyPr/>
          <a:lstStyle/>
          <a:p>
            <a:fld id="{22AA3CDD-4EB0-4804-97AD-2DE40FE77BF9}" type="datetimeFigureOut">
              <a:rPr lang="en-US" smtClean="0"/>
              <a:t>9/18/2024</a:t>
            </a:fld>
            <a:endParaRPr lang="en-US"/>
          </a:p>
        </p:txBody>
      </p:sp>
      <p:sp>
        <p:nvSpPr>
          <p:cNvPr id="5" name="Footer Placeholder 4">
            <a:extLst>
              <a:ext uri="{FF2B5EF4-FFF2-40B4-BE49-F238E27FC236}">
                <a16:creationId xmlns:a16="http://schemas.microsoft.com/office/drawing/2014/main" id="{6CC1961F-1F67-4712-BA8A-8325EBE81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24E33-D188-4327-A35A-E39F3AC4E41E}"/>
              </a:ext>
            </a:extLst>
          </p:cNvPr>
          <p:cNvSpPr>
            <a:spLocks noGrp="1"/>
          </p:cNvSpPr>
          <p:nvPr>
            <p:ph type="sldNum" sz="quarter" idx="12"/>
          </p:nvPr>
        </p:nvSpPr>
        <p:spPr/>
        <p:txBody>
          <a:bodyPr/>
          <a:lstStyle/>
          <a:p>
            <a:fld id="{9ADCE6EC-E285-4255-BB6D-BBDD39289D1C}" type="slidenum">
              <a:rPr lang="en-US" smtClean="0"/>
              <a:t>‹#›</a:t>
            </a:fld>
            <a:endParaRPr lang="en-US"/>
          </a:p>
        </p:txBody>
      </p:sp>
    </p:spTree>
    <p:extLst>
      <p:ext uri="{BB962C8B-B14F-4D97-AF65-F5344CB8AC3E}">
        <p14:creationId xmlns:p14="http://schemas.microsoft.com/office/powerpoint/2010/main" val="272749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50FE-7B6B-4372-B4D9-363C6BBAAF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372323-DA20-4DB9-9C72-0C6B5E7C5B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1C7411-FF84-4FC5-89D0-0A3ED3392639}"/>
              </a:ext>
            </a:extLst>
          </p:cNvPr>
          <p:cNvSpPr>
            <a:spLocks noGrp="1"/>
          </p:cNvSpPr>
          <p:nvPr>
            <p:ph type="dt" sz="half" idx="10"/>
          </p:nvPr>
        </p:nvSpPr>
        <p:spPr/>
        <p:txBody>
          <a:bodyPr/>
          <a:lstStyle/>
          <a:p>
            <a:fld id="{22AA3CDD-4EB0-4804-97AD-2DE40FE77BF9}" type="datetimeFigureOut">
              <a:rPr lang="en-US" smtClean="0"/>
              <a:t>9/18/2024</a:t>
            </a:fld>
            <a:endParaRPr lang="en-US"/>
          </a:p>
        </p:txBody>
      </p:sp>
      <p:sp>
        <p:nvSpPr>
          <p:cNvPr id="5" name="Footer Placeholder 4">
            <a:extLst>
              <a:ext uri="{FF2B5EF4-FFF2-40B4-BE49-F238E27FC236}">
                <a16:creationId xmlns:a16="http://schemas.microsoft.com/office/drawing/2014/main" id="{C368FD7A-CB69-49C3-99A8-6D86EE644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57741-1B45-41E8-99C7-709A0685BA0A}"/>
              </a:ext>
            </a:extLst>
          </p:cNvPr>
          <p:cNvSpPr>
            <a:spLocks noGrp="1"/>
          </p:cNvSpPr>
          <p:nvPr>
            <p:ph type="sldNum" sz="quarter" idx="12"/>
          </p:nvPr>
        </p:nvSpPr>
        <p:spPr/>
        <p:txBody>
          <a:bodyPr/>
          <a:lstStyle/>
          <a:p>
            <a:fld id="{9ADCE6EC-E285-4255-BB6D-BBDD39289D1C}" type="slidenum">
              <a:rPr lang="en-US" smtClean="0"/>
              <a:t>‹#›</a:t>
            </a:fld>
            <a:endParaRPr lang="en-US"/>
          </a:p>
        </p:txBody>
      </p:sp>
    </p:spTree>
    <p:extLst>
      <p:ext uri="{BB962C8B-B14F-4D97-AF65-F5344CB8AC3E}">
        <p14:creationId xmlns:p14="http://schemas.microsoft.com/office/powerpoint/2010/main" val="3915822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9921F-39BE-431F-9E2F-F6C1B5606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366ED2-CDC3-4ED0-9824-31C99C4DA5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2C9771-DA10-4889-91E7-462076CF00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1E8ACA-603E-495E-AE18-C40BD73E7CE7}"/>
              </a:ext>
            </a:extLst>
          </p:cNvPr>
          <p:cNvSpPr>
            <a:spLocks noGrp="1"/>
          </p:cNvSpPr>
          <p:nvPr>
            <p:ph type="dt" sz="half" idx="10"/>
          </p:nvPr>
        </p:nvSpPr>
        <p:spPr/>
        <p:txBody>
          <a:bodyPr/>
          <a:lstStyle/>
          <a:p>
            <a:fld id="{22AA3CDD-4EB0-4804-97AD-2DE40FE77BF9}" type="datetimeFigureOut">
              <a:rPr lang="en-US" smtClean="0"/>
              <a:t>9/18/2024</a:t>
            </a:fld>
            <a:endParaRPr lang="en-US"/>
          </a:p>
        </p:txBody>
      </p:sp>
      <p:sp>
        <p:nvSpPr>
          <p:cNvPr id="6" name="Footer Placeholder 5">
            <a:extLst>
              <a:ext uri="{FF2B5EF4-FFF2-40B4-BE49-F238E27FC236}">
                <a16:creationId xmlns:a16="http://schemas.microsoft.com/office/drawing/2014/main" id="{FD696F1C-07BB-4F73-94F3-C861119824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6EA742-9204-4E57-AE55-C5562B6CF126}"/>
              </a:ext>
            </a:extLst>
          </p:cNvPr>
          <p:cNvSpPr>
            <a:spLocks noGrp="1"/>
          </p:cNvSpPr>
          <p:nvPr>
            <p:ph type="sldNum" sz="quarter" idx="12"/>
          </p:nvPr>
        </p:nvSpPr>
        <p:spPr/>
        <p:txBody>
          <a:bodyPr/>
          <a:lstStyle/>
          <a:p>
            <a:fld id="{9ADCE6EC-E285-4255-BB6D-BBDD39289D1C}" type="slidenum">
              <a:rPr lang="en-US" smtClean="0"/>
              <a:t>‹#›</a:t>
            </a:fld>
            <a:endParaRPr lang="en-US"/>
          </a:p>
        </p:txBody>
      </p:sp>
    </p:spTree>
    <p:extLst>
      <p:ext uri="{BB962C8B-B14F-4D97-AF65-F5344CB8AC3E}">
        <p14:creationId xmlns:p14="http://schemas.microsoft.com/office/powerpoint/2010/main" val="2432950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47FA5-C80F-4A51-B8D0-86738C345E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85C2D3-8788-4EC7-A1DD-18E157EF7A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2E67D9-E7D0-4D96-A1D7-5E55ADA6DB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8584E6-ED2B-44ED-BBB7-A295081C6B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A13983-C5AE-401A-822E-F51A12C4C8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64EEDE-B739-4848-9557-2B11A370DAF4}"/>
              </a:ext>
            </a:extLst>
          </p:cNvPr>
          <p:cNvSpPr>
            <a:spLocks noGrp="1"/>
          </p:cNvSpPr>
          <p:nvPr>
            <p:ph type="dt" sz="half" idx="10"/>
          </p:nvPr>
        </p:nvSpPr>
        <p:spPr/>
        <p:txBody>
          <a:bodyPr/>
          <a:lstStyle/>
          <a:p>
            <a:fld id="{22AA3CDD-4EB0-4804-97AD-2DE40FE77BF9}" type="datetimeFigureOut">
              <a:rPr lang="en-US" smtClean="0"/>
              <a:t>9/18/2024</a:t>
            </a:fld>
            <a:endParaRPr lang="en-US"/>
          </a:p>
        </p:txBody>
      </p:sp>
      <p:sp>
        <p:nvSpPr>
          <p:cNvPr id="8" name="Footer Placeholder 7">
            <a:extLst>
              <a:ext uri="{FF2B5EF4-FFF2-40B4-BE49-F238E27FC236}">
                <a16:creationId xmlns:a16="http://schemas.microsoft.com/office/drawing/2014/main" id="{8CAFEBE4-4E04-4F09-8033-E8E54120BA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F2E7C1-111C-4749-A16F-E68D6117C354}"/>
              </a:ext>
            </a:extLst>
          </p:cNvPr>
          <p:cNvSpPr>
            <a:spLocks noGrp="1"/>
          </p:cNvSpPr>
          <p:nvPr>
            <p:ph type="sldNum" sz="quarter" idx="12"/>
          </p:nvPr>
        </p:nvSpPr>
        <p:spPr/>
        <p:txBody>
          <a:bodyPr/>
          <a:lstStyle/>
          <a:p>
            <a:fld id="{9ADCE6EC-E285-4255-BB6D-BBDD39289D1C}" type="slidenum">
              <a:rPr lang="en-US" smtClean="0"/>
              <a:t>‹#›</a:t>
            </a:fld>
            <a:endParaRPr lang="en-US"/>
          </a:p>
        </p:txBody>
      </p:sp>
    </p:spTree>
    <p:extLst>
      <p:ext uri="{BB962C8B-B14F-4D97-AF65-F5344CB8AC3E}">
        <p14:creationId xmlns:p14="http://schemas.microsoft.com/office/powerpoint/2010/main" val="2057207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4E01F-EAD1-42C0-9CB0-05E368A825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BA667E-508C-4199-B0EC-707F73BE6F3B}"/>
              </a:ext>
            </a:extLst>
          </p:cNvPr>
          <p:cNvSpPr>
            <a:spLocks noGrp="1"/>
          </p:cNvSpPr>
          <p:nvPr>
            <p:ph type="dt" sz="half" idx="10"/>
          </p:nvPr>
        </p:nvSpPr>
        <p:spPr/>
        <p:txBody>
          <a:bodyPr/>
          <a:lstStyle/>
          <a:p>
            <a:fld id="{22AA3CDD-4EB0-4804-97AD-2DE40FE77BF9}" type="datetimeFigureOut">
              <a:rPr lang="en-US" smtClean="0"/>
              <a:t>9/18/2024</a:t>
            </a:fld>
            <a:endParaRPr lang="en-US"/>
          </a:p>
        </p:txBody>
      </p:sp>
      <p:sp>
        <p:nvSpPr>
          <p:cNvPr id="4" name="Footer Placeholder 3">
            <a:extLst>
              <a:ext uri="{FF2B5EF4-FFF2-40B4-BE49-F238E27FC236}">
                <a16:creationId xmlns:a16="http://schemas.microsoft.com/office/drawing/2014/main" id="{6DF1715B-3B21-499D-871F-F90F36160E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34D2FA-6E84-4BDE-8E16-9E38CAB68335}"/>
              </a:ext>
            </a:extLst>
          </p:cNvPr>
          <p:cNvSpPr>
            <a:spLocks noGrp="1"/>
          </p:cNvSpPr>
          <p:nvPr>
            <p:ph type="sldNum" sz="quarter" idx="12"/>
          </p:nvPr>
        </p:nvSpPr>
        <p:spPr/>
        <p:txBody>
          <a:bodyPr/>
          <a:lstStyle/>
          <a:p>
            <a:fld id="{9ADCE6EC-E285-4255-BB6D-BBDD39289D1C}" type="slidenum">
              <a:rPr lang="en-US" smtClean="0"/>
              <a:t>‹#›</a:t>
            </a:fld>
            <a:endParaRPr lang="en-US"/>
          </a:p>
        </p:txBody>
      </p:sp>
    </p:spTree>
    <p:extLst>
      <p:ext uri="{BB962C8B-B14F-4D97-AF65-F5344CB8AC3E}">
        <p14:creationId xmlns:p14="http://schemas.microsoft.com/office/powerpoint/2010/main" val="267810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EB7CA4-7144-4887-B7F8-1B1AB9334B46}"/>
              </a:ext>
            </a:extLst>
          </p:cNvPr>
          <p:cNvSpPr>
            <a:spLocks noGrp="1"/>
          </p:cNvSpPr>
          <p:nvPr>
            <p:ph type="dt" sz="half" idx="10"/>
          </p:nvPr>
        </p:nvSpPr>
        <p:spPr/>
        <p:txBody>
          <a:bodyPr/>
          <a:lstStyle/>
          <a:p>
            <a:fld id="{22AA3CDD-4EB0-4804-97AD-2DE40FE77BF9}" type="datetimeFigureOut">
              <a:rPr lang="en-US" smtClean="0"/>
              <a:t>9/18/2024</a:t>
            </a:fld>
            <a:endParaRPr lang="en-US"/>
          </a:p>
        </p:txBody>
      </p:sp>
      <p:sp>
        <p:nvSpPr>
          <p:cNvPr id="3" name="Footer Placeholder 2">
            <a:extLst>
              <a:ext uri="{FF2B5EF4-FFF2-40B4-BE49-F238E27FC236}">
                <a16:creationId xmlns:a16="http://schemas.microsoft.com/office/drawing/2014/main" id="{D8268BAE-481A-434C-83CC-8311EEB439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705638-6C6A-4694-9681-23507A6E1AE3}"/>
              </a:ext>
            </a:extLst>
          </p:cNvPr>
          <p:cNvSpPr>
            <a:spLocks noGrp="1"/>
          </p:cNvSpPr>
          <p:nvPr>
            <p:ph type="sldNum" sz="quarter" idx="12"/>
          </p:nvPr>
        </p:nvSpPr>
        <p:spPr/>
        <p:txBody>
          <a:bodyPr/>
          <a:lstStyle/>
          <a:p>
            <a:fld id="{9ADCE6EC-E285-4255-BB6D-BBDD39289D1C}" type="slidenum">
              <a:rPr lang="en-US" smtClean="0"/>
              <a:t>‹#›</a:t>
            </a:fld>
            <a:endParaRPr lang="en-US"/>
          </a:p>
        </p:txBody>
      </p:sp>
    </p:spTree>
    <p:extLst>
      <p:ext uri="{BB962C8B-B14F-4D97-AF65-F5344CB8AC3E}">
        <p14:creationId xmlns:p14="http://schemas.microsoft.com/office/powerpoint/2010/main" val="177774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316F3-6004-476F-B781-847E981F4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595749-A836-47B1-B8CC-94CF3BC46D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D40CA1-C746-4196-978A-9A819D138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75182B-0414-4771-B851-44FD5DA11170}"/>
              </a:ext>
            </a:extLst>
          </p:cNvPr>
          <p:cNvSpPr>
            <a:spLocks noGrp="1"/>
          </p:cNvSpPr>
          <p:nvPr>
            <p:ph type="dt" sz="half" idx="10"/>
          </p:nvPr>
        </p:nvSpPr>
        <p:spPr/>
        <p:txBody>
          <a:bodyPr/>
          <a:lstStyle/>
          <a:p>
            <a:fld id="{22AA3CDD-4EB0-4804-97AD-2DE40FE77BF9}" type="datetimeFigureOut">
              <a:rPr lang="en-US" smtClean="0"/>
              <a:t>9/18/2024</a:t>
            </a:fld>
            <a:endParaRPr lang="en-US"/>
          </a:p>
        </p:txBody>
      </p:sp>
      <p:sp>
        <p:nvSpPr>
          <p:cNvPr id="6" name="Footer Placeholder 5">
            <a:extLst>
              <a:ext uri="{FF2B5EF4-FFF2-40B4-BE49-F238E27FC236}">
                <a16:creationId xmlns:a16="http://schemas.microsoft.com/office/drawing/2014/main" id="{49428753-6102-4EC9-9346-06B4F93BC4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D5FE7-BFCA-4F25-8D8C-B1351EFD91AB}"/>
              </a:ext>
            </a:extLst>
          </p:cNvPr>
          <p:cNvSpPr>
            <a:spLocks noGrp="1"/>
          </p:cNvSpPr>
          <p:nvPr>
            <p:ph type="sldNum" sz="quarter" idx="12"/>
          </p:nvPr>
        </p:nvSpPr>
        <p:spPr/>
        <p:txBody>
          <a:bodyPr/>
          <a:lstStyle/>
          <a:p>
            <a:fld id="{9ADCE6EC-E285-4255-BB6D-BBDD39289D1C}" type="slidenum">
              <a:rPr lang="en-US" smtClean="0"/>
              <a:t>‹#›</a:t>
            </a:fld>
            <a:endParaRPr lang="en-US"/>
          </a:p>
        </p:txBody>
      </p:sp>
    </p:spTree>
    <p:extLst>
      <p:ext uri="{BB962C8B-B14F-4D97-AF65-F5344CB8AC3E}">
        <p14:creationId xmlns:p14="http://schemas.microsoft.com/office/powerpoint/2010/main" val="974042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498BA-3A00-4325-8B5A-473F8D671F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07EAE8-D3EB-4C97-9B7D-6E93CAFDB4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0660E3-7243-4AE9-A85F-39FCD119E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197705-77B2-4884-9EA3-FB315629716A}"/>
              </a:ext>
            </a:extLst>
          </p:cNvPr>
          <p:cNvSpPr>
            <a:spLocks noGrp="1"/>
          </p:cNvSpPr>
          <p:nvPr>
            <p:ph type="dt" sz="half" idx="10"/>
          </p:nvPr>
        </p:nvSpPr>
        <p:spPr/>
        <p:txBody>
          <a:bodyPr/>
          <a:lstStyle/>
          <a:p>
            <a:fld id="{22AA3CDD-4EB0-4804-97AD-2DE40FE77BF9}" type="datetimeFigureOut">
              <a:rPr lang="en-US" smtClean="0"/>
              <a:t>9/18/2024</a:t>
            </a:fld>
            <a:endParaRPr lang="en-US"/>
          </a:p>
        </p:txBody>
      </p:sp>
      <p:sp>
        <p:nvSpPr>
          <p:cNvPr id="6" name="Footer Placeholder 5">
            <a:extLst>
              <a:ext uri="{FF2B5EF4-FFF2-40B4-BE49-F238E27FC236}">
                <a16:creationId xmlns:a16="http://schemas.microsoft.com/office/drawing/2014/main" id="{853B446B-8DF0-410B-881B-54BCAA3B49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3DF193-055A-44C0-9BF3-DA9FD0EE62C7}"/>
              </a:ext>
            </a:extLst>
          </p:cNvPr>
          <p:cNvSpPr>
            <a:spLocks noGrp="1"/>
          </p:cNvSpPr>
          <p:nvPr>
            <p:ph type="sldNum" sz="quarter" idx="12"/>
          </p:nvPr>
        </p:nvSpPr>
        <p:spPr/>
        <p:txBody>
          <a:bodyPr/>
          <a:lstStyle/>
          <a:p>
            <a:fld id="{9ADCE6EC-E285-4255-BB6D-BBDD39289D1C}" type="slidenum">
              <a:rPr lang="en-US" smtClean="0"/>
              <a:t>‹#›</a:t>
            </a:fld>
            <a:endParaRPr lang="en-US"/>
          </a:p>
        </p:txBody>
      </p:sp>
    </p:spTree>
    <p:extLst>
      <p:ext uri="{BB962C8B-B14F-4D97-AF65-F5344CB8AC3E}">
        <p14:creationId xmlns:p14="http://schemas.microsoft.com/office/powerpoint/2010/main" val="3112371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42CA86-D9A6-43ED-8F96-B7D6506795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AA941E-5EB0-4B08-AD00-63C86F021D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A6666-FC79-4C16-8062-5907A4AEC2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A3CDD-4EB0-4804-97AD-2DE40FE77BF9}" type="datetimeFigureOut">
              <a:rPr lang="en-US" smtClean="0"/>
              <a:t>9/18/2024</a:t>
            </a:fld>
            <a:endParaRPr lang="en-US"/>
          </a:p>
        </p:txBody>
      </p:sp>
      <p:sp>
        <p:nvSpPr>
          <p:cNvPr id="5" name="Footer Placeholder 4">
            <a:extLst>
              <a:ext uri="{FF2B5EF4-FFF2-40B4-BE49-F238E27FC236}">
                <a16:creationId xmlns:a16="http://schemas.microsoft.com/office/drawing/2014/main" id="{20886D0D-89B0-422A-B96B-EB510076A6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B39D15-6B2A-4953-8C89-11C4361D93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DCE6EC-E285-4255-BB6D-BBDD39289D1C}" type="slidenum">
              <a:rPr lang="en-US" smtClean="0"/>
              <a:t>‹#›</a:t>
            </a:fld>
            <a:endParaRPr lang="en-US"/>
          </a:p>
        </p:txBody>
      </p:sp>
      <p:sp>
        <p:nvSpPr>
          <p:cNvPr id="7" name="TextBox 6">
            <a:extLst>
              <a:ext uri="{FF2B5EF4-FFF2-40B4-BE49-F238E27FC236}">
                <a16:creationId xmlns:a16="http://schemas.microsoft.com/office/drawing/2014/main" id="{56DCF06B-4ACC-4D12-BF0D-23630C1F7E08}"/>
              </a:ext>
            </a:extLst>
          </p:cNvPr>
          <p:cNvSpPr txBox="1"/>
          <p:nvPr userDrawn="1"/>
        </p:nvSpPr>
        <p:spPr>
          <a:xfrm>
            <a:off x="11059064" y="136525"/>
            <a:ext cx="870751" cy="369332"/>
          </a:xfrm>
          <a:prstGeom prst="rect">
            <a:avLst/>
          </a:prstGeom>
          <a:noFill/>
        </p:spPr>
        <p:txBody>
          <a:bodyPr wrap="none" rtlCol="0">
            <a:spAutoFit/>
          </a:bodyPr>
          <a:lstStyle/>
          <a:p>
            <a:r>
              <a:rPr lang="en-US" dirty="0"/>
              <a:t>vhae04</a:t>
            </a:r>
          </a:p>
        </p:txBody>
      </p:sp>
    </p:spTree>
    <p:extLst>
      <p:ext uri="{BB962C8B-B14F-4D97-AF65-F5344CB8AC3E}">
        <p14:creationId xmlns:p14="http://schemas.microsoft.com/office/powerpoint/2010/main" val="3220578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22.png"/><Relationship Id="rId26" Type="http://schemas.openxmlformats.org/officeDocument/2006/relationships/image" Target="../media/image26.png"/><Relationship Id="rId3" Type="http://schemas.openxmlformats.org/officeDocument/2006/relationships/image" Target="../media/image14.png"/><Relationship Id="rId21" Type="http://schemas.openxmlformats.org/officeDocument/2006/relationships/customXml" Target="../ink/ink10.xml"/><Relationship Id="rId34" Type="http://schemas.openxmlformats.org/officeDocument/2006/relationships/image" Target="../media/image31.png"/><Relationship Id="rId7" Type="http://schemas.openxmlformats.org/officeDocument/2006/relationships/image" Target="../media/image16.png"/><Relationship Id="rId12" Type="http://schemas.openxmlformats.org/officeDocument/2006/relationships/image" Target="../media/image19.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image" Target="../media/image30.png"/><Relationship Id="rId2" Type="http://schemas.openxmlformats.org/officeDocument/2006/relationships/customXml" Target="../ink/ink1.xml"/><Relationship Id="rId16" Type="http://schemas.openxmlformats.org/officeDocument/2006/relationships/image" Target="../media/image21.png"/><Relationship Id="rId20" Type="http://schemas.openxmlformats.org/officeDocument/2006/relationships/image" Target="../media/image23.png"/><Relationship Id="rId29" Type="http://schemas.openxmlformats.org/officeDocument/2006/relationships/customXml" Target="../ink/ink14.xml"/><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18.png"/><Relationship Id="rId24" Type="http://schemas.openxmlformats.org/officeDocument/2006/relationships/image" Target="../media/image25.png"/><Relationship Id="rId32" Type="http://schemas.openxmlformats.org/officeDocument/2006/relationships/image" Target="../media/image29.png"/><Relationship Id="rId5" Type="http://schemas.openxmlformats.org/officeDocument/2006/relationships/image" Target="../media/image15.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7.png"/><Relationship Id="rId10" Type="http://schemas.openxmlformats.org/officeDocument/2006/relationships/customXml" Target="../ink/ink5.xml"/><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customXml" Target="../ink/ink2.xml"/><Relationship Id="rId9" Type="http://schemas.openxmlformats.org/officeDocument/2006/relationships/image" Target="../media/image17.png"/><Relationship Id="rId14" Type="http://schemas.openxmlformats.org/officeDocument/2006/relationships/image" Target="../media/image20.png"/><Relationship Id="rId22" Type="http://schemas.openxmlformats.org/officeDocument/2006/relationships/image" Target="../media/image24.png"/><Relationship Id="rId27" Type="http://schemas.openxmlformats.org/officeDocument/2006/relationships/customXml" Target="../ink/ink13.xml"/><Relationship Id="rId30" Type="http://schemas.openxmlformats.org/officeDocument/2006/relationships/image" Target="../media/image28.png"/><Relationship Id="rId35" Type="http://schemas.openxmlformats.org/officeDocument/2006/relationships/image" Target="../media/image32.png"/><Relationship Id="rId8" Type="http://schemas.openxmlformats.org/officeDocument/2006/relationships/customXml" Target="../ink/ink4.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gif"/></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hyperlink" Target="http://www.libpng.org/pub/png/spec/1.2/PNG-Filters.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hyperlink" Target="https://crystalium.io/tools/png-idat-generator" TargetMode="External"/><Relationship Id="rId2" Type="http://schemas.openxmlformats.org/officeDocument/2006/relationships/hyperlink" Target="https://github.com/huntergregal/PNG-IDAT-Payload-Generator" TargetMode="Externa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s://www.w3.org/TR/PNG-Rationale.html" TargetMode="External"/><Relationship Id="rId3" Type="http://schemas.openxmlformats.org/officeDocument/2006/relationships/hyperlink" Target="https://pograph.wordpress.com/2009/06/04/notes-on-gzip-and-deflate-format/" TargetMode="External"/><Relationship Id="rId7" Type="http://schemas.openxmlformats.org/officeDocument/2006/relationships/hyperlink" Target="http://www.libpng.org/pub/png/spec/1.2/PNG-Filters.html" TargetMode="External"/><Relationship Id="rId2" Type="http://schemas.openxmlformats.org/officeDocument/2006/relationships/hyperlink" Target="https://web.archive.org/web/20230915050023/https:/www.idontplaydarts.com/2012/06/encoding-web-shells-in-png-idat-chunks" TargetMode="External"/><Relationship Id="rId1" Type="http://schemas.openxmlformats.org/officeDocument/2006/relationships/slideLayout" Target="../slideLayouts/slideLayout1.xml"/><Relationship Id="rId6" Type="http://schemas.openxmlformats.org/officeDocument/2006/relationships/hyperlink" Target="https://whitton.io/articles/xss-on-facebook-via-png-content-types/" TargetMode="External"/><Relationship Id="rId5" Type="http://schemas.openxmlformats.org/officeDocument/2006/relationships/hyperlink" Target="https://www.adamlogue.com/revisiting-xss-payloads-in-png-idat-chunks/" TargetMode="External"/><Relationship Id="rId4" Type="http://schemas.openxmlformats.org/officeDocument/2006/relationships/hyperlink" Target="https://www.synacktiv.com/publications/persistent-php-payloads-in-pngs-how-to-inject-php-code-in-an-image-and-keep-it-there.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www.libpng.org/pub/png/spec/1.2/PNG-Chunks.htm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www.libpng.org/pub/png/spec/1.2/PNG-Chunks.htm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5" name="TextBox 4">
            <a:extLst>
              <a:ext uri="{FF2B5EF4-FFF2-40B4-BE49-F238E27FC236}">
                <a16:creationId xmlns:a16="http://schemas.microsoft.com/office/drawing/2014/main" id="{A8EAF274-13FF-48B7-B05C-D1D5779BA47E}"/>
              </a:ext>
            </a:extLst>
          </p:cNvPr>
          <p:cNvSpPr txBox="1"/>
          <p:nvPr/>
        </p:nvSpPr>
        <p:spPr>
          <a:xfrm>
            <a:off x="640869" y="1750143"/>
            <a:ext cx="10754625" cy="646331"/>
          </a:xfrm>
          <a:prstGeom prst="rect">
            <a:avLst/>
          </a:prstGeom>
          <a:noFill/>
        </p:spPr>
        <p:txBody>
          <a:bodyPr wrap="square">
            <a:spAutoFit/>
          </a:bodyPr>
          <a:lstStyle/>
          <a:p>
            <a:r>
              <a:rPr lang="vi-VN" b="0" i="0" dirty="0">
                <a:solidFill>
                  <a:srgbClr val="000000"/>
                </a:solidFill>
                <a:effectLst/>
                <a:latin typeface="arial" panose="020B0604020202020204" pitchFamily="34" charset="0"/>
              </a:rPr>
              <a:t>Các chức năng tải lên hình ảnh cực kỳ phổ biến trong các ứng dụng web: cho dù bạn muốn đặt ảnh hồ sơ, minh họa một bài đăng trên blog, ứng dụng sẽ phải xử lý các hình ảnh do người dùng cung cấp.</a:t>
            </a:r>
            <a:endParaRPr lang="en-US" dirty="0"/>
          </a:p>
        </p:txBody>
      </p:sp>
      <p:sp>
        <p:nvSpPr>
          <p:cNvPr id="7" name="TextBox 6">
            <a:extLst>
              <a:ext uri="{FF2B5EF4-FFF2-40B4-BE49-F238E27FC236}">
                <a16:creationId xmlns:a16="http://schemas.microsoft.com/office/drawing/2014/main" id="{668A90F7-9845-4363-97C9-AA4D4AABE88B}"/>
              </a:ext>
            </a:extLst>
          </p:cNvPr>
          <p:cNvSpPr txBox="1"/>
          <p:nvPr/>
        </p:nvSpPr>
        <p:spPr>
          <a:xfrm>
            <a:off x="390345" y="1165368"/>
            <a:ext cx="6094562" cy="584775"/>
          </a:xfrm>
          <a:prstGeom prst="rect">
            <a:avLst/>
          </a:prstGeom>
          <a:noFill/>
        </p:spPr>
        <p:txBody>
          <a:bodyPr wrap="square">
            <a:spAutoFit/>
          </a:bodyPr>
          <a:lstStyle/>
          <a:p>
            <a:pPr algn="l"/>
            <a:r>
              <a:rPr lang="en-US" sz="3200" b="1" i="0" dirty="0">
                <a:solidFill>
                  <a:srgbClr val="222222"/>
                </a:solidFill>
                <a:effectLst/>
                <a:latin typeface="Saira Semi Condensed"/>
              </a:rPr>
              <a:t>Introduction</a:t>
            </a:r>
          </a:p>
        </p:txBody>
      </p:sp>
      <p:pic>
        <p:nvPicPr>
          <p:cNvPr id="1026" name="Picture 2" descr="File Upload Vulnerabilities &amp; Filter Bypass - YouTube">
            <a:extLst>
              <a:ext uri="{FF2B5EF4-FFF2-40B4-BE49-F238E27FC236}">
                <a16:creationId xmlns:a16="http://schemas.microsoft.com/office/drawing/2014/main" id="{D624A180-5FFB-4348-B957-7ED8A72C7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876910"/>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478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pic>
        <p:nvPicPr>
          <p:cNvPr id="6" name="Picture 5">
            <a:extLst>
              <a:ext uri="{FF2B5EF4-FFF2-40B4-BE49-F238E27FC236}">
                <a16:creationId xmlns:a16="http://schemas.microsoft.com/office/drawing/2014/main" id="{6AAC7E65-A019-4E52-B8F6-8297C2A541CB}"/>
              </a:ext>
            </a:extLst>
          </p:cNvPr>
          <p:cNvPicPr>
            <a:picLocks noChangeAspect="1"/>
          </p:cNvPicPr>
          <p:nvPr/>
        </p:nvPicPr>
        <p:blipFill>
          <a:blip r:embed="rId2"/>
          <a:stretch>
            <a:fillRect/>
          </a:stretch>
        </p:blipFill>
        <p:spPr>
          <a:xfrm>
            <a:off x="1045608" y="792642"/>
            <a:ext cx="9611280" cy="5042438"/>
          </a:xfrm>
          <a:prstGeom prst="rect">
            <a:avLst/>
          </a:prstGeom>
        </p:spPr>
      </p:pic>
      <p:sp>
        <p:nvSpPr>
          <p:cNvPr id="8" name="Rectangle 7">
            <a:extLst>
              <a:ext uri="{FF2B5EF4-FFF2-40B4-BE49-F238E27FC236}">
                <a16:creationId xmlns:a16="http://schemas.microsoft.com/office/drawing/2014/main" id="{ECBAE156-8F59-4D4F-8A0B-7E7C02724411}"/>
              </a:ext>
            </a:extLst>
          </p:cNvPr>
          <p:cNvSpPr/>
          <p:nvPr/>
        </p:nvSpPr>
        <p:spPr>
          <a:xfrm>
            <a:off x="1045607" y="3601964"/>
            <a:ext cx="3707547" cy="3344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FA3D0A-43B5-4C39-919E-DD4F7D341488}"/>
              </a:ext>
            </a:extLst>
          </p:cNvPr>
          <p:cNvSpPr/>
          <p:nvPr/>
        </p:nvSpPr>
        <p:spPr>
          <a:xfrm>
            <a:off x="3362541" y="4611517"/>
            <a:ext cx="941446" cy="2140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43AD748-980B-409F-ABA0-5A0055D9706E}"/>
              </a:ext>
            </a:extLst>
          </p:cNvPr>
          <p:cNvSpPr/>
          <p:nvPr/>
        </p:nvSpPr>
        <p:spPr>
          <a:xfrm>
            <a:off x="7013275" y="1693324"/>
            <a:ext cx="1780149" cy="1872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6BB0160-D5DE-4BFF-8F1A-CAABB5790085}"/>
              </a:ext>
            </a:extLst>
          </p:cNvPr>
          <p:cNvSpPr/>
          <p:nvPr/>
        </p:nvSpPr>
        <p:spPr>
          <a:xfrm>
            <a:off x="8358738" y="3017479"/>
            <a:ext cx="2199994" cy="1872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B10D3AF-315B-48B4-9E61-34BF0E024773}"/>
              </a:ext>
            </a:extLst>
          </p:cNvPr>
          <p:cNvSpPr/>
          <p:nvPr/>
        </p:nvSpPr>
        <p:spPr>
          <a:xfrm>
            <a:off x="8160330" y="4825527"/>
            <a:ext cx="869374" cy="5051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D54AF5D-F446-4412-B277-67179BE30635}"/>
              </a:ext>
            </a:extLst>
          </p:cNvPr>
          <p:cNvSpPr txBox="1"/>
          <p:nvPr/>
        </p:nvSpPr>
        <p:spPr>
          <a:xfrm>
            <a:off x="1045607" y="5863871"/>
            <a:ext cx="4076316" cy="923330"/>
          </a:xfrm>
          <a:prstGeom prst="rect">
            <a:avLst/>
          </a:prstGeom>
          <a:noFill/>
        </p:spPr>
        <p:txBody>
          <a:bodyPr wrap="square">
            <a:spAutoFit/>
          </a:bodyPr>
          <a:lstStyle/>
          <a:p>
            <a:pPr algn="l"/>
            <a:r>
              <a:rPr lang="en-US" b="1" i="0" dirty="0" err="1">
                <a:solidFill>
                  <a:srgbClr val="222222"/>
                </a:solidFill>
                <a:effectLst/>
                <a:latin typeface="Saira Semi Condensed"/>
              </a:rPr>
              <a:t>Thực</a:t>
            </a:r>
            <a:r>
              <a:rPr lang="en-US" b="1" i="0" dirty="0">
                <a:solidFill>
                  <a:srgbClr val="222222"/>
                </a:solidFill>
                <a:effectLst/>
                <a:latin typeface="Saira Semi Condensed"/>
              </a:rPr>
              <a:t> </a:t>
            </a:r>
            <a:r>
              <a:rPr lang="en-US" b="1" i="0" dirty="0" err="1">
                <a:solidFill>
                  <a:srgbClr val="222222"/>
                </a:solidFill>
                <a:effectLst/>
                <a:latin typeface="Saira Semi Condensed"/>
              </a:rPr>
              <a:t>hiện</a:t>
            </a:r>
            <a:r>
              <a:rPr lang="en-US" b="1" i="0" dirty="0">
                <a:solidFill>
                  <a:srgbClr val="222222"/>
                </a:solidFill>
                <a:effectLst/>
                <a:latin typeface="Saira Semi Condensed"/>
              </a:rPr>
              <a:t> upload 1 file </a:t>
            </a:r>
            <a:r>
              <a:rPr lang="en-US" b="1" i="0" dirty="0" err="1">
                <a:solidFill>
                  <a:srgbClr val="222222"/>
                </a:solidFill>
                <a:effectLst/>
                <a:latin typeface="Saira Semi Condensed"/>
              </a:rPr>
              <a:t>png</a:t>
            </a:r>
            <a:r>
              <a:rPr lang="en-US" b="1" i="0" dirty="0">
                <a:solidFill>
                  <a:srgbClr val="222222"/>
                </a:solidFill>
                <a:effectLst/>
                <a:latin typeface="Saira Semi Condensed"/>
              </a:rPr>
              <a:t> </a:t>
            </a:r>
            <a:r>
              <a:rPr lang="en-US" b="1" i="0" dirty="0" err="1">
                <a:solidFill>
                  <a:srgbClr val="222222"/>
                </a:solidFill>
                <a:effectLst/>
                <a:latin typeface="Saira Semi Condensed"/>
              </a:rPr>
              <a:t>chỉnh</a:t>
            </a:r>
            <a:r>
              <a:rPr lang="en-US" b="1" i="0" dirty="0">
                <a:solidFill>
                  <a:srgbClr val="222222"/>
                </a:solidFill>
                <a:effectLst/>
                <a:latin typeface="Saira Semi Condensed"/>
              </a:rPr>
              <a:t> </a:t>
            </a:r>
            <a:r>
              <a:rPr lang="en-US" b="1" i="0" dirty="0" err="1">
                <a:solidFill>
                  <a:srgbClr val="222222"/>
                </a:solidFill>
                <a:effectLst/>
                <a:latin typeface="Saira Semi Condensed"/>
              </a:rPr>
              <a:t>định</a:t>
            </a:r>
            <a:r>
              <a:rPr lang="en-US" b="1" i="0" dirty="0">
                <a:solidFill>
                  <a:srgbClr val="222222"/>
                </a:solidFill>
                <a:effectLst/>
                <a:latin typeface="Saira Semi Condensed"/>
              </a:rPr>
              <a:t> </a:t>
            </a:r>
            <a:r>
              <a:rPr lang="en-US" b="1" i="0" dirty="0" err="1">
                <a:solidFill>
                  <a:srgbClr val="222222"/>
                </a:solidFill>
                <a:effectLst/>
                <a:latin typeface="Saira Semi Condensed"/>
              </a:rPr>
              <a:t>dạng</a:t>
            </a:r>
            <a:r>
              <a:rPr lang="en-US" b="1" i="0" dirty="0">
                <a:solidFill>
                  <a:srgbClr val="222222"/>
                </a:solidFill>
                <a:effectLst/>
                <a:latin typeface="Saira Semi Condensed"/>
              </a:rPr>
              <a:t> sang php </a:t>
            </a:r>
            <a:r>
              <a:rPr lang="en-US" b="1" i="0" dirty="0" err="1">
                <a:solidFill>
                  <a:srgbClr val="222222"/>
                </a:solidFill>
                <a:effectLst/>
                <a:latin typeface="Saira Semi Condensed"/>
              </a:rPr>
              <a:t>và</a:t>
            </a:r>
            <a:r>
              <a:rPr lang="en-US" b="1" i="0" dirty="0">
                <a:solidFill>
                  <a:srgbClr val="222222"/>
                </a:solidFill>
                <a:effectLst/>
                <a:latin typeface="Saira Semi Condensed"/>
              </a:rPr>
              <a:t> </a:t>
            </a:r>
            <a:r>
              <a:rPr lang="en-US" b="1" i="0" dirty="0" err="1">
                <a:solidFill>
                  <a:srgbClr val="222222"/>
                </a:solidFill>
                <a:effectLst/>
                <a:latin typeface="Saira Semi Condensed"/>
              </a:rPr>
              <a:t>thử</a:t>
            </a:r>
            <a:r>
              <a:rPr lang="en-US" b="1" i="0" dirty="0">
                <a:solidFill>
                  <a:srgbClr val="222222"/>
                </a:solidFill>
                <a:effectLst/>
                <a:latin typeface="Saira Semi Condensed"/>
              </a:rPr>
              <a:t> </a:t>
            </a:r>
            <a:r>
              <a:rPr lang="en-US" b="1" i="0" dirty="0" err="1">
                <a:solidFill>
                  <a:srgbClr val="222222"/>
                </a:solidFill>
                <a:effectLst/>
                <a:latin typeface="Saira Semi Condensed"/>
              </a:rPr>
              <a:t>sử</a:t>
            </a:r>
            <a:r>
              <a:rPr lang="en-US" b="1" i="0" dirty="0">
                <a:solidFill>
                  <a:srgbClr val="222222"/>
                </a:solidFill>
                <a:effectLst/>
                <a:latin typeface="Saira Semi Condensed"/>
              </a:rPr>
              <a:t> </a:t>
            </a:r>
            <a:r>
              <a:rPr lang="en-US" b="1" i="0" dirty="0" err="1">
                <a:solidFill>
                  <a:srgbClr val="222222"/>
                </a:solidFill>
                <a:effectLst/>
                <a:latin typeface="Saira Semi Condensed"/>
              </a:rPr>
              <a:t>dụng</a:t>
            </a:r>
            <a:r>
              <a:rPr lang="en-US" b="1" i="0" dirty="0">
                <a:solidFill>
                  <a:srgbClr val="222222"/>
                </a:solidFill>
                <a:effectLst/>
                <a:latin typeface="Saira Semi Condensed"/>
              </a:rPr>
              <a:t> </a:t>
            </a:r>
            <a:r>
              <a:rPr lang="en-US" b="1" i="0" dirty="0" err="1">
                <a:solidFill>
                  <a:srgbClr val="222222"/>
                </a:solidFill>
                <a:effectLst/>
                <a:latin typeface="Saira Semi Condensed"/>
              </a:rPr>
              <a:t>kỹ</a:t>
            </a:r>
            <a:r>
              <a:rPr lang="en-US" b="1" i="0" dirty="0">
                <a:solidFill>
                  <a:srgbClr val="222222"/>
                </a:solidFill>
                <a:effectLst/>
                <a:latin typeface="Saira Semi Condensed"/>
              </a:rPr>
              <a:t> </a:t>
            </a:r>
            <a:r>
              <a:rPr lang="en-US" b="1" i="0" dirty="0" err="1">
                <a:solidFill>
                  <a:srgbClr val="222222"/>
                </a:solidFill>
                <a:effectLst/>
                <a:latin typeface="Saira Semi Condensed"/>
              </a:rPr>
              <a:t>thuật</a:t>
            </a:r>
            <a:r>
              <a:rPr lang="en-US" b="1" i="0" dirty="0">
                <a:solidFill>
                  <a:srgbClr val="222222"/>
                </a:solidFill>
                <a:effectLst/>
                <a:latin typeface="Saira Semi Condensed"/>
              </a:rPr>
              <a:t> Raw insertion </a:t>
            </a:r>
            <a:r>
              <a:rPr lang="en-US" b="1" i="0" dirty="0" err="1">
                <a:solidFill>
                  <a:srgbClr val="222222"/>
                </a:solidFill>
                <a:effectLst/>
                <a:latin typeface="Saira Semi Condensed"/>
              </a:rPr>
              <a:t>để</a:t>
            </a:r>
            <a:r>
              <a:rPr lang="en-US" b="1" i="0" dirty="0">
                <a:solidFill>
                  <a:srgbClr val="222222"/>
                </a:solidFill>
                <a:effectLst/>
                <a:latin typeface="Saira Semi Condensed"/>
              </a:rPr>
              <a:t> </a:t>
            </a:r>
            <a:r>
              <a:rPr lang="en-US" b="1" i="0" dirty="0" err="1">
                <a:solidFill>
                  <a:srgbClr val="222222"/>
                </a:solidFill>
                <a:effectLst/>
                <a:latin typeface="Saira Semi Condensed"/>
              </a:rPr>
              <a:t>chèn</a:t>
            </a:r>
            <a:r>
              <a:rPr lang="en-US" b="1" i="0" dirty="0">
                <a:solidFill>
                  <a:srgbClr val="222222"/>
                </a:solidFill>
                <a:effectLst/>
                <a:latin typeface="Saira Semi Condensed"/>
              </a:rPr>
              <a:t> payload </a:t>
            </a:r>
            <a:r>
              <a:rPr lang="en-US" b="1" i="0" dirty="0" err="1">
                <a:solidFill>
                  <a:srgbClr val="222222"/>
                </a:solidFill>
                <a:effectLst/>
                <a:latin typeface="Saira Semi Condensed"/>
              </a:rPr>
              <a:t>vào</a:t>
            </a:r>
            <a:endParaRPr lang="en-US" b="1" i="0" dirty="0">
              <a:solidFill>
                <a:srgbClr val="222222"/>
              </a:solidFill>
              <a:effectLst/>
              <a:latin typeface="Saira Semi Condensed"/>
            </a:endParaRPr>
          </a:p>
        </p:txBody>
      </p:sp>
      <p:sp>
        <p:nvSpPr>
          <p:cNvPr id="14" name="TextBox 13">
            <a:extLst>
              <a:ext uri="{FF2B5EF4-FFF2-40B4-BE49-F238E27FC236}">
                <a16:creationId xmlns:a16="http://schemas.microsoft.com/office/drawing/2014/main" id="{214082D7-4A8D-4B2A-B53F-76EE4A90B4EA}"/>
              </a:ext>
            </a:extLst>
          </p:cNvPr>
          <p:cNvSpPr txBox="1"/>
          <p:nvPr/>
        </p:nvSpPr>
        <p:spPr>
          <a:xfrm>
            <a:off x="5442210" y="5876577"/>
            <a:ext cx="5116522" cy="923330"/>
          </a:xfrm>
          <a:prstGeom prst="rect">
            <a:avLst/>
          </a:prstGeom>
          <a:noFill/>
        </p:spPr>
        <p:txBody>
          <a:bodyPr wrap="square">
            <a:spAutoFit/>
          </a:bodyPr>
          <a:lstStyle/>
          <a:p>
            <a:pPr algn="l"/>
            <a:r>
              <a:rPr lang="en-US" b="1" i="0" dirty="0">
                <a:solidFill>
                  <a:srgbClr val="222222"/>
                </a:solidFill>
                <a:effectLst/>
                <a:latin typeface="Saira Semi Condensed"/>
              </a:rPr>
              <a:t>Sau </a:t>
            </a:r>
            <a:r>
              <a:rPr lang="en-US" b="1" i="0" dirty="0" err="1">
                <a:solidFill>
                  <a:srgbClr val="222222"/>
                </a:solidFill>
                <a:effectLst/>
                <a:latin typeface="Saira Semi Condensed"/>
              </a:rPr>
              <a:t>khi</a:t>
            </a:r>
            <a:r>
              <a:rPr lang="en-US" b="1" i="0" dirty="0">
                <a:solidFill>
                  <a:srgbClr val="222222"/>
                </a:solidFill>
                <a:effectLst/>
                <a:latin typeface="Saira Semi Condensed"/>
              </a:rPr>
              <a:t> file </a:t>
            </a:r>
            <a:r>
              <a:rPr lang="en-US" b="1" i="0" dirty="0" err="1">
                <a:solidFill>
                  <a:srgbClr val="222222"/>
                </a:solidFill>
                <a:effectLst/>
                <a:latin typeface="Saira Semi Condensed"/>
              </a:rPr>
              <a:t>lên</a:t>
            </a:r>
            <a:r>
              <a:rPr lang="en-US" b="1" i="0" dirty="0">
                <a:solidFill>
                  <a:srgbClr val="222222"/>
                </a:solidFill>
                <a:effectLst/>
                <a:latin typeface="Saira Semi Condensed"/>
              </a:rPr>
              <a:t> server </a:t>
            </a:r>
            <a:r>
              <a:rPr lang="en-US" b="1" i="0" dirty="0" err="1">
                <a:solidFill>
                  <a:srgbClr val="222222"/>
                </a:solidFill>
                <a:effectLst/>
                <a:latin typeface="Saira Semi Condensed"/>
              </a:rPr>
              <a:t>đã</a:t>
            </a:r>
            <a:r>
              <a:rPr lang="en-US" b="1" i="0" dirty="0">
                <a:solidFill>
                  <a:srgbClr val="222222"/>
                </a:solidFill>
                <a:effectLst/>
                <a:latin typeface="Saira Semi Condensed"/>
              </a:rPr>
              <a:t> </a:t>
            </a:r>
            <a:r>
              <a:rPr lang="en-US" b="1" i="0" dirty="0" err="1">
                <a:solidFill>
                  <a:srgbClr val="222222"/>
                </a:solidFill>
                <a:effectLst/>
                <a:latin typeface="Saira Semi Condensed"/>
              </a:rPr>
              <a:t>được</a:t>
            </a:r>
            <a:r>
              <a:rPr lang="en-US" b="1" i="0" dirty="0">
                <a:solidFill>
                  <a:srgbClr val="222222"/>
                </a:solidFill>
                <a:effectLst/>
                <a:latin typeface="Saira Semi Condensed"/>
              </a:rPr>
              <a:t> </a:t>
            </a:r>
            <a:r>
              <a:rPr lang="en-US" b="1" i="0" dirty="0" err="1">
                <a:solidFill>
                  <a:srgbClr val="222222"/>
                </a:solidFill>
                <a:effectLst/>
                <a:latin typeface="Saira Semi Condensed"/>
              </a:rPr>
              <a:t>nén</a:t>
            </a:r>
            <a:r>
              <a:rPr lang="en-US" b="1" i="0" dirty="0">
                <a:solidFill>
                  <a:srgbClr val="222222"/>
                </a:solidFill>
                <a:effectLst/>
                <a:latin typeface="Saira Semi Condensed"/>
              </a:rPr>
              <a:t> </a:t>
            </a:r>
            <a:r>
              <a:rPr lang="en-US" b="1" i="0" dirty="0" err="1">
                <a:solidFill>
                  <a:srgbClr val="222222"/>
                </a:solidFill>
                <a:effectLst/>
                <a:latin typeface="Saira Semi Condensed"/>
              </a:rPr>
              <a:t>và</a:t>
            </a:r>
            <a:r>
              <a:rPr lang="en-US" b="1" i="0" dirty="0">
                <a:solidFill>
                  <a:srgbClr val="222222"/>
                </a:solidFill>
                <a:effectLst/>
                <a:latin typeface="Saira Semi Condensed"/>
              </a:rPr>
              <a:t> </a:t>
            </a:r>
            <a:r>
              <a:rPr lang="en-US" b="1" i="0" dirty="0" err="1">
                <a:solidFill>
                  <a:srgbClr val="222222"/>
                </a:solidFill>
                <a:effectLst/>
                <a:latin typeface="Saira Semi Condensed"/>
              </a:rPr>
              <a:t>loại</a:t>
            </a:r>
            <a:r>
              <a:rPr lang="en-US" b="1" i="0" dirty="0">
                <a:solidFill>
                  <a:srgbClr val="222222"/>
                </a:solidFill>
                <a:effectLst/>
                <a:latin typeface="Saira Semi Condensed"/>
              </a:rPr>
              <a:t> </a:t>
            </a:r>
            <a:r>
              <a:rPr lang="en-US" b="1" i="0" dirty="0" err="1">
                <a:solidFill>
                  <a:srgbClr val="222222"/>
                </a:solidFill>
                <a:effectLst/>
                <a:latin typeface="Saira Semi Condensed"/>
              </a:rPr>
              <a:t>bỏ</a:t>
            </a:r>
            <a:r>
              <a:rPr lang="en-US" b="1" i="0" dirty="0">
                <a:solidFill>
                  <a:srgbClr val="222222"/>
                </a:solidFill>
                <a:effectLst/>
                <a:latin typeface="Saira Semi Condensed"/>
              </a:rPr>
              <a:t> </a:t>
            </a:r>
            <a:r>
              <a:rPr lang="en-US" b="1" i="0" dirty="0" err="1">
                <a:solidFill>
                  <a:srgbClr val="222222"/>
                </a:solidFill>
                <a:effectLst/>
                <a:latin typeface="Saira Semi Condensed"/>
              </a:rPr>
              <a:t>các</a:t>
            </a:r>
            <a:r>
              <a:rPr lang="en-US" b="1" dirty="0">
                <a:solidFill>
                  <a:srgbClr val="222222"/>
                </a:solidFill>
                <a:latin typeface="Saira Semi Condensed"/>
              </a:rPr>
              <a:t> </a:t>
            </a:r>
            <a:r>
              <a:rPr lang="en-US" b="1" dirty="0" err="1">
                <a:solidFill>
                  <a:srgbClr val="222222"/>
                </a:solidFill>
                <a:latin typeface="Saira Semi Condensed"/>
              </a:rPr>
              <a:t>loại</a:t>
            </a:r>
            <a:r>
              <a:rPr lang="en-US" b="1" dirty="0">
                <a:solidFill>
                  <a:srgbClr val="222222"/>
                </a:solidFill>
                <a:latin typeface="Saira Semi Condensed"/>
              </a:rPr>
              <a:t> </a:t>
            </a:r>
            <a:r>
              <a:rPr lang="en-US" b="1" dirty="0" err="1">
                <a:solidFill>
                  <a:srgbClr val="222222"/>
                </a:solidFill>
                <a:latin typeface="Saira Semi Condensed"/>
              </a:rPr>
              <a:t>bỏ</a:t>
            </a:r>
            <a:r>
              <a:rPr lang="en-US" b="1" dirty="0">
                <a:solidFill>
                  <a:srgbClr val="222222"/>
                </a:solidFill>
                <a:latin typeface="Saira Semi Condensed"/>
              </a:rPr>
              <a:t> </a:t>
            </a:r>
            <a:r>
              <a:rPr lang="en-US" b="1" dirty="0" err="1">
                <a:solidFill>
                  <a:srgbClr val="222222"/>
                </a:solidFill>
                <a:latin typeface="Saira Semi Condensed"/>
              </a:rPr>
              <a:t>các</a:t>
            </a:r>
            <a:r>
              <a:rPr lang="en-US" b="1" dirty="0">
                <a:solidFill>
                  <a:srgbClr val="222222"/>
                </a:solidFill>
                <a:latin typeface="Saira Semi Condensed"/>
              </a:rPr>
              <a:t> </a:t>
            </a:r>
            <a:r>
              <a:rPr lang="en-US" b="1" dirty="0" err="1">
                <a:solidFill>
                  <a:srgbClr val="222222"/>
                </a:solidFill>
                <a:latin typeface="Saira Semi Condensed"/>
              </a:rPr>
              <a:t>phần</a:t>
            </a:r>
            <a:r>
              <a:rPr lang="en-US" b="1" dirty="0">
                <a:solidFill>
                  <a:srgbClr val="222222"/>
                </a:solidFill>
                <a:latin typeface="Saira Semi Condensed"/>
              </a:rPr>
              <a:t> </a:t>
            </a:r>
            <a:r>
              <a:rPr lang="en-US" b="1" dirty="0" err="1">
                <a:solidFill>
                  <a:srgbClr val="222222"/>
                </a:solidFill>
                <a:latin typeface="Saira Semi Condensed"/>
              </a:rPr>
              <a:t>phụ</a:t>
            </a:r>
            <a:r>
              <a:rPr lang="en-US" b="1" dirty="0">
                <a:solidFill>
                  <a:srgbClr val="222222"/>
                </a:solidFill>
                <a:latin typeface="Saira Semi Condensed"/>
              </a:rPr>
              <a:t> </a:t>
            </a:r>
            <a:r>
              <a:rPr lang="en-US" b="1" dirty="0" err="1">
                <a:solidFill>
                  <a:srgbClr val="222222"/>
                </a:solidFill>
                <a:latin typeface="Saira Semi Condensed"/>
              </a:rPr>
              <a:t>trợ</a:t>
            </a:r>
            <a:r>
              <a:rPr lang="en-US" b="1" dirty="0">
                <a:solidFill>
                  <a:srgbClr val="222222"/>
                </a:solidFill>
                <a:latin typeface="Saira Semi Condensed"/>
              </a:rPr>
              <a:t> </a:t>
            </a:r>
            <a:r>
              <a:rPr lang="en-US" b="1" dirty="0" err="1">
                <a:solidFill>
                  <a:srgbClr val="222222"/>
                </a:solidFill>
                <a:latin typeface="Saira Semi Condensed"/>
              </a:rPr>
              <a:t>và</a:t>
            </a:r>
            <a:r>
              <a:rPr lang="en-US" b="1" dirty="0">
                <a:solidFill>
                  <a:srgbClr val="222222"/>
                </a:solidFill>
                <a:latin typeface="Saira Semi Condensed"/>
              </a:rPr>
              <a:t> </a:t>
            </a:r>
            <a:r>
              <a:rPr lang="en-US" b="1" dirty="0" err="1">
                <a:solidFill>
                  <a:srgbClr val="222222"/>
                </a:solidFill>
                <a:latin typeface="Saira Semi Condensed"/>
              </a:rPr>
              <a:t>chỉ</a:t>
            </a:r>
            <a:r>
              <a:rPr lang="en-US" b="1" dirty="0">
                <a:solidFill>
                  <a:srgbClr val="222222"/>
                </a:solidFill>
                <a:latin typeface="Saira Semi Condensed"/>
              </a:rPr>
              <a:t> </a:t>
            </a:r>
            <a:r>
              <a:rPr lang="en-US" b="1" dirty="0" err="1">
                <a:solidFill>
                  <a:srgbClr val="222222"/>
                </a:solidFill>
                <a:latin typeface="Saira Semi Condensed"/>
              </a:rPr>
              <a:t>lưu</a:t>
            </a:r>
            <a:r>
              <a:rPr lang="en-US" b="1" dirty="0">
                <a:solidFill>
                  <a:srgbClr val="222222"/>
                </a:solidFill>
                <a:latin typeface="Saira Semi Condensed"/>
              </a:rPr>
              <a:t> </a:t>
            </a:r>
            <a:r>
              <a:rPr lang="en-US" b="1" dirty="0" err="1">
                <a:solidFill>
                  <a:srgbClr val="222222"/>
                </a:solidFill>
                <a:latin typeface="Saira Semi Condensed"/>
              </a:rPr>
              <a:t>những</a:t>
            </a:r>
            <a:r>
              <a:rPr lang="en-US" b="1" dirty="0">
                <a:solidFill>
                  <a:srgbClr val="222222"/>
                </a:solidFill>
                <a:latin typeface="Saira Semi Condensed"/>
              </a:rPr>
              <a:t> chunk </a:t>
            </a:r>
            <a:r>
              <a:rPr lang="en-US" b="1" dirty="0" err="1">
                <a:solidFill>
                  <a:srgbClr val="222222"/>
                </a:solidFill>
                <a:latin typeface="Saira Semi Condensed"/>
              </a:rPr>
              <a:t>chính</a:t>
            </a:r>
            <a:r>
              <a:rPr lang="en-US" b="1" dirty="0">
                <a:solidFill>
                  <a:srgbClr val="222222"/>
                </a:solidFill>
                <a:latin typeface="Saira Semi Condensed"/>
              </a:rPr>
              <a:t> </a:t>
            </a:r>
            <a:r>
              <a:rPr lang="en-US" b="1" dirty="0" err="1">
                <a:solidFill>
                  <a:srgbClr val="222222"/>
                </a:solidFill>
                <a:latin typeface="Saira Semi Condensed"/>
              </a:rPr>
              <a:t>trong</a:t>
            </a:r>
            <a:r>
              <a:rPr lang="en-US" b="1" dirty="0">
                <a:solidFill>
                  <a:srgbClr val="222222"/>
                </a:solidFill>
                <a:latin typeface="Saira Semi Condensed"/>
              </a:rPr>
              <a:t> </a:t>
            </a:r>
            <a:r>
              <a:rPr lang="en-US" b="1" dirty="0" err="1">
                <a:solidFill>
                  <a:srgbClr val="222222"/>
                </a:solidFill>
                <a:latin typeface="Saira Semi Condensed"/>
              </a:rPr>
              <a:t>ảnh</a:t>
            </a:r>
            <a:endParaRPr lang="en-US" b="1" i="0" dirty="0">
              <a:solidFill>
                <a:srgbClr val="222222"/>
              </a:solidFill>
              <a:effectLst/>
              <a:latin typeface="Saira Semi Condensed"/>
            </a:endParaRPr>
          </a:p>
        </p:txBody>
      </p:sp>
    </p:spTree>
    <p:extLst>
      <p:ext uri="{BB962C8B-B14F-4D97-AF65-F5344CB8AC3E}">
        <p14:creationId xmlns:p14="http://schemas.microsoft.com/office/powerpoint/2010/main" val="428814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7" name="TextBox 6">
            <a:extLst>
              <a:ext uri="{FF2B5EF4-FFF2-40B4-BE49-F238E27FC236}">
                <a16:creationId xmlns:a16="http://schemas.microsoft.com/office/drawing/2014/main" id="{668A90F7-9845-4363-97C9-AA4D4AABE88B}"/>
              </a:ext>
            </a:extLst>
          </p:cNvPr>
          <p:cNvSpPr txBox="1"/>
          <p:nvPr/>
        </p:nvSpPr>
        <p:spPr>
          <a:xfrm>
            <a:off x="390345" y="1165368"/>
            <a:ext cx="9357504" cy="584775"/>
          </a:xfrm>
          <a:prstGeom prst="rect">
            <a:avLst/>
          </a:prstGeom>
          <a:noFill/>
        </p:spPr>
        <p:txBody>
          <a:bodyPr wrap="square">
            <a:spAutoFit/>
          </a:bodyPr>
          <a:lstStyle/>
          <a:p>
            <a:pPr algn="l"/>
            <a:r>
              <a:rPr lang="en-US" sz="3200" b="1" i="0" dirty="0">
                <a:solidFill>
                  <a:srgbClr val="222222"/>
                </a:solidFill>
                <a:effectLst/>
                <a:latin typeface="Saira Semi Condensed"/>
              </a:rPr>
              <a:t>The techniques – PLTE chunk</a:t>
            </a:r>
          </a:p>
        </p:txBody>
      </p:sp>
      <p:pic>
        <p:nvPicPr>
          <p:cNvPr id="11" name="Picture 10">
            <a:extLst>
              <a:ext uri="{FF2B5EF4-FFF2-40B4-BE49-F238E27FC236}">
                <a16:creationId xmlns:a16="http://schemas.microsoft.com/office/drawing/2014/main" id="{03DA70F4-DFE6-4107-9045-1D0892BCD404}"/>
              </a:ext>
            </a:extLst>
          </p:cNvPr>
          <p:cNvPicPr>
            <a:picLocks noChangeAspect="1"/>
          </p:cNvPicPr>
          <p:nvPr/>
        </p:nvPicPr>
        <p:blipFill rotWithShape="1">
          <a:blip r:embed="rId2"/>
          <a:srcRect b="17408"/>
          <a:stretch/>
        </p:blipFill>
        <p:spPr>
          <a:xfrm>
            <a:off x="1460364" y="2122869"/>
            <a:ext cx="9207636" cy="3139244"/>
          </a:xfrm>
          <a:prstGeom prst="rect">
            <a:avLst/>
          </a:prstGeom>
        </p:spPr>
      </p:pic>
      <p:sp>
        <p:nvSpPr>
          <p:cNvPr id="5" name="Rectangle 4">
            <a:extLst>
              <a:ext uri="{FF2B5EF4-FFF2-40B4-BE49-F238E27FC236}">
                <a16:creationId xmlns:a16="http://schemas.microsoft.com/office/drawing/2014/main" id="{355489AA-BC49-49F6-A333-FBE9D60F4F53}"/>
              </a:ext>
            </a:extLst>
          </p:cNvPr>
          <p:cNvSpPr/>
          <p:nvPr/>
        </p:nvSpPr>
        <p:spPr>
          <a:xfrm>
            <a:off x="1198884" y="3950897"/>
            <a:ext cx="9730596" cy="741872"/>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9436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7" name="TextBox 6">
            <a:extLst>
              <a:ext uri="{FF2B5EF4-FFF2-40B4-BE49-F238E27FC236}">
                <a16:creationId xmlns:a16="http://schemas.microsoft.com/office/drawing/2014/main" id="{668A90F7-9845-4363-97C9-AA4D4AABE88B}"/>
              </a:ext>
            </a:extLst>
          </p:cNvPr>
          <p:cNvSpPr txBox="1"/>
          <p:nvPr/>
        </p:nvSpPr>
        <p:spPr>
          <a:xfrm>
            <a:off x="390345" y="1165368"/>
            <a:ext cx="9357504" cy="584775"/>
          </a:xfrm>
          <a:prstGeom prst="rect">
            <a:avLst/>
          </a:prstGeom>
          <a:noFill/>
        </p:spPr>
        <p:txBody>
          <a:bodyPr wrap="square">
            <a:spAutoFit/>
          </a:bodyPr>
          <a:lstStyle/>
          <a:p>
            <a:pPr algn="l"/>
            <a:r>
              <a:rPr lang="en-US" sz="3200" b="1" i="0" dirty="0">
                <a:solidFill>
                  <a:srgbClr val="222222"/>
                </a:solidFill>
                <a:effectLst/>
                <a:latin typeface="Saira Semi Condensed"/>
              </a:rPr>
              <a:t>The techniques – PLTE chunk</a:t>
            </a:r>
          </a:p>
        </p:txBody>
      </p:sp>
      <p:sp>
        <p:nvSpPr>
          <p:cNvPr id="8" name="TextBox 7">
            <a:extLst>
              <a:ext uri="{FF2B5EF4-FFF2-40B4-BE49-F238E27FC236}">
                <a16:creationId xmlns:a16="http://schemas.microsoft.com/office/drawing/2014/main" id="{CF649821-F7D8-4722-827E-7B4B7D2A838D}"/>
              </a:ext>
            </a:extLst>
          </p:cNvPr>
          <p:cNvSpPr txBox="1"/>
          <p:nvPr/>
        </p:nvSpPr>
        <p:spPr>
          <a:xfrm>
            <a:off x="427367" y="3815196"/>
            <a:ext cx="11337266" cy="2585323"/>
          </a:xfrm>
          <a:prstGeom prst="rect">
            <a:avLst/>
          </a:prstGeom>
          <a:noFill/>
        </p:spPr>
        <p:txBody>
          <a:bodyPr wrap="square">
            <a:spAutoFit/>
          </a:bodyPr>
          <a:lstStyle/>
          <a:p>
            <a:pPr algn="l"/>
            <a:r>
              <a:rPr lang="vi-VN" b="0" i="0" dirty="0">
                <a:solidFill>
                  <a:srgbClr val="252525"/>
                </a:solidFill>
                <a:effectLst/>
                <a:latin typeface="Roboto" panose="02000000000000000000" pitchFamily="2" charset="0"/>
              </a:rPr>
              <a:t>Khi nén tệp PNG, PHP-GD (và có thể là các thư viện nén hình ảnh khác) sẽ </a:t>
            </a:r>
            <a:r>
              <a:rPr lang="vi-VN" b="0" i="0" dirty="0">
                <a:solidFill>
                  <a:srgbClr val="252525"/>
                </a:solidFill>
                <a:effectLst/>
                <a:highlight>
                  <a:srgbClr val="FFFF00"/>
                </a:highlight>
                <a:latin typeface="Roboto" panose="02000000000000000000" pitchFamily="2" charset="0"/>
              </a:rPr>
              <a:t>xóa các phần phụ trợ </a:t>
            </a:r>
            <a:r>
              <a:rPr lang="vi-VN" b="0" i="0" dirty="0">
                <a:solidFill>
                  <a:srgbClr val="252525"/>
                </a:solidFill>
                <a:effectLst/>
                <a:latin typeface="Roboto" panose="02000000000000000000" pitchFamily="2" charset="0"/>
              </a:rPr>
              <a:t>để giảm kích thước của tệp đầu ra. Đây là lý do tại sao các nhận xét mà chúng tôi đã chèn tải trọng PHP trong phần đầu tiên không tồn tại được trong quá trình nén. Nhưng điều gì sẽ xảy ra nếu chúng ta có thể đưa tải trọng của mình vào một đoạn quan trọng của tệp PNG? Chắc chắn, những khối này không bị phá hủy khi nén hình ảnh. Ứng cử viên hoàn hảo để thực hiện thao tác chèn như vậy là đoạn PLTE, một đoạn quan trọng chứa bảng màu của hình ảnh PNG, tức là một danh sách màu.</a:t>
            </a:r>
            <a:br>
              <a:rPr lang="vi-VN" b="0" i="0" dirty="0">
                <a:solidFill>
                  <a:srgbClr val="252525"/>
                </a:solidFill>
                <a:effectLst/>
                <a:latin typeface="Roboto" panose="02000000000000000000" pitchFamily="2" charset="0"/>
              </a:rPr>
            </a:br>
            <a:endParaRPr lang="vi-VN" b="0" i="0" dirty="0">
              <a:solidFill>
                <a:srgbClr val="252525"/>
              </a:solidFill>
              <a:effectLst/>
              <a:latin typeface="Roboto" panose="02000000000000000000" pitchFamily="2" charset="0"/>
            </a:endParaRPr>
          </a:p>
          <a:p>
            <a:br>
              <a:rPr lang="vi-VN" dirty="0"/>
            </a:br>
            <a:endParaRPr lang="en-US" dirty="0"/>
          </a:p>
        </p:txBody>
      </p:sp>
      <p:pic>
        <p:nvPicPr>
          <p:cNvPr id="1026" name="Picture 2" descr="Tutorial 1: Image Filtering">
            <a:extLst>
              <a:ext uri="{FF2B5EF4-FFF2-40B4-BE49-F238E27FC236}">
                <a16:creationId xmlns:a16="http://schemas.microsoft.com/office/drawing/2014/main" id="{F1D56600-794C-4693-8E51-B5649AF9E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2109" y="1325185"/>
            <a:ext cx="3239518" cy="1844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12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7" name="TextBox 6">
            <a:extLst>
              <a:ext uri="{FF2B5EF4-FFF2-40B4-BE49-F238E27FC236}">
                <a16:creationId xmlns:a16="http://schemas.microsoft.com/office/drawing/2014/main" id="{668A90F7-9845-4363-97C9-AA4D4AABE88B}"/>
              </a:ext>
            </a:extLst>
          </p:cNvPr>
          <p:cNvSpPr txBox="1"/>
          <p:nvPr/>
        </p:nvSpPr>
        <p:spPr>
          <a:xfrm>
            <a:off x="436773" y="931978"/>
            <a:ext cx="9357504" cy="584775"/>
          </a:xfrm>
          <a:prstGeom prst="rect">
            <a:avLst/>
          </a:prstGeom>
          <a:noFill/>
        </p:spPr>
        <p:txBody>
          <a:bodyPr wrap="square">
            <a:spAutoFit/>
          </a:bodyPr>
          <a:lstStyle/>
          <a:p>
            <a:pPr algn="l"/>
            <a:r>
              <a:rPr lang="en-US" sz="3200" b="1" i="0" dirty="0">
                <a:solidFill>
                  <a:srgbClr val="222222"/>
                </a:solidFill>
                <a:effectLst/>
                <a:latin typeface="Saira Semi Condensed"/>
              </a:rPr>
              <a:t>DEMO GEN PLTE</a:t>
            </a:r>
          </a:p>
        </p:txBody>
      </p:sp>
      <p:pic>
        <p:nvPicPr>
          <p:cNvPr id="5" name="Picture 4">
            <a:extLst>
              <a:ext uri="{FF2B5EF4-FFF2-40B4-BE49-F238E27FC236}">
                <a16:creationId xmlns:a16="http://schemas.microsoft.com/office/drawing/2014/main" id="{D1CE5763-8E55-4CD8-80F2-87A0272CB4BB}"/>
              </a:ext>
            </a:extLst>
          </p:cNvPr>
          <p:cNvPicPr>
            <a:picLocks noChangeAspect="1"/>
          </p:cNvPicPr>
          <p:nvPr/>
        </p:nvPicPr>
        <p:blipFill>
          <a:blip r:embed="rId2"/>
          <a:stretch>
            <a:fillRect/>
          </a:stretch>
        </p:blipFill>
        <p:spPr>
          <a:xfrm>
            <a:off x="928099" y="1656090"/>
            <a:ext cx="10668000" cy="4889234"/>
          </a:xfrm>
          <a:prstGeom prst="rect">
            <a:avLst/>
          </a:prstGeom>
        </p:spPr>
      </p:pic>
    </p:spTree>
    <p:extLst>
      <p:ext uri="{BB962C8B-B14F-4D97-AF65-F5344CB8AC3E}">
        <p14:creationId xmlns:p14="http://schemas.microsoft.com/office/powerpoint/2010/main" val="1446965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7" name="TextBox 6">
            <a:extLst>
              <a:ext uri="{FF2B5EF4-FFF2-40B4-BE49-F238E27FC236}">
                <a16:creationId xmlns:a16="http://schemas.microsoft.com/office/drawing/2014/main" id="{668A90F7-9845-4363-97C9-AA4D4AABE88B}"/>
              </a:ext>
            </a:extLst>
          </p:cNvPr>
          <p:cNvSpPr txBox="1"/>
          <p:nvPr/>
        </p:nvSpPr>
        <p:spPr>
          <a:xfrm>
            <a:off x="57210" y="890160"/>
            <a:ext cx="9357504" cy="584775"/>
          </a:xfrm>
          <a:prstGeom prst="rect">
            <a:avLst/>
          </a:prstGeom>
          <a:noFill/>
        </p:spPr>
        <p:txBody>
          <a:bodyPr wrap="square">
            <a:spAutoFit/>
          </a:bodyPr>
          <a:lstStyle/>
          <a:p>
            <a:pPr algn="l"/>
            <a:r>
              <a:rPr lang="en-US" sz="3200" b="1" i="0" dirty="0">
                <a:solidFill>
                  <a:srgbClr val="222222"/>
                </a:solidFill>
                <a:effectLst/>
                <a:latin typeface="Saira Semi Condensed"/>
              </a:rPr>
              <a:t>The techniques make image had PLTE chunk by php</a:t>
            </a:r>
          </a:p>
        </p:txBody>
      </p:sp>
      <p:sp>
        <p:nvSpPr>
          <p:cNvPr id="8" name="TextBox 7">
            <a:extLst>
              <a:ext uri="{FF2B5EF4-FFF2-40B4-BE49-F238E27FC236}">
                <a16:creationId xmlns:a16="http://schemas.microsoft.com/office/drawing/2014/main" id="{CF649821-F7D8-4722-827E-7B4B7D2A838D}"/>
              </a:ext>
            </a:extLst>
          </p:cNvPr>
          <p:cNvSpPr txBox="1"/>
          <p:nvPr/>
        </p:nvSpPr>
        <p:spPr>
          <a:xfrm>
            <a:off x="94232" y="1847661"/>
            <a:ext cx="11337266" cy="1200329"/>
          </a:xfrm>
          <a:prstGeom prst="rect">
            <a:avLst/>
          </a:prstGeom>
          <a:noFill/>
        </p:spPr>
        <p:txBody>
          <a:bodyPr wrap="square">
            <a:spAutoFit/>
          </a:bodyPr>
          <a:lstStyle/>
          <a:p>
            <a:r>
              <a:rPr lang="en-US" dirty="0"/>
              <a:t>TEXT: </a:t>
            </a:r>
            <a:r>
              <a:rPr lang="vi-VN" dirty="0"/>
              <a:t>&lt;?php echo(1234)?&gt;</a:t>
            </a:r>
            <a:endParaRPr lang="en-US" dirty="0"/>
          </a:p>
          <a:p>
            <a:r>
              <a:rPr lang="en-US" dirty="0"/>
              <a:t>HEX : </a:t>
            </a:r>
            <a:r>
              <a:rPr lang="en-US" dirty="0">
                <a:highlight>
                  <a:srgbClr val="FFFF00"/>
                </a:highlight>
              </a:rPr>
              <a:t>3c 3f 70</a:t>
            </a:r>
            <a:r>
              <a:rPr lang="en-US" dirty="0"/>
              <a:t> 68 70 20 65 63 68 ….</a:t>
            </a:r>
          </a:p>
          <a:p>
            <a:r>
              <a:rPr lang="en-US" dirty="0"/>
              <a:t>OCT : </a:t>
            </a:r>
            <a:r>
              <a:rPr lang="en-US" dirty="0">
                <a:highlight>
                  <a:srgbClr val="FF0000"/>
                </a:highlight>
              </a:rPr>
              <a:t>074</a:t>
            </a:r>
            <a:r>
              <a:rPr lang="en-US" dirty="0"/>
              <a:t> </a:t>
            </a:r>
            <a:r>
              <a:rPr lang="en-US" dirty="0">
                <a:highlight>
                  <a:srgbClr val="00FF00"/>
                </a:highlight>
              </a:rPr>
              <a:t>077</a:t>
            </a:r>
            <a:r>
              <a:rPr lang="en-US" dirty="0"/>
              <a:t> </a:t>
            </a:r>
            <a:r>
              <a:rPr lang="en-US" dirty="0">
                <a:highlight>
                  <a:srgbClr val="0000FF"/>
                </a:highlight>
              </a:rPr>
              <a:t>160</a:t>
            </a:r>
            <a:r>
              <a:rPr lang="en-US" dirty="0"/>
              <a:t> 150 160 040 145 143 150 …</a:t>
            </a:r>
            <a:br>
              <a:rPr lang="vi-VN" dirty="0"/>
            </a:br>
            <a:endParaRPr lang="en-US" dirty="0"/>
          </a:p>
        </p:txBody>
      </p:sp>
      <mc:AlternateContent xmlns:mc="http://schemas.openxmlformats.org/markup-compatibility/2006">
        <mc:Choice xmlns:p14="http://schemas.microsoft.com/office/powerpoint/2010/main" Requires="p14">
          <p:contentPart p14:bwMode="auto" r:id="rId2">
            <p14:nvContentPartPr>
              <p14:cNvPr id="17" name="Ink 16">
                <a:extLst>
                  <a:ext uri="{FF2B5EF4-FFF2-40B4-BE49-F238E27FC236}">
                    <a16:creationId xmlns:a16="http://schemas.microsoft.com/office/drawing/2014/main" id="{ABDA78F9-C506-42E1-AA7C-7CC62914ABBE}"/>
                  </a:ext>
                </a:extLst>
              </p14:cNvPr>
              <p14:cNvContentPartPr/>
              <p14:nvPr/>
            </p14:nvContentPartPr>
            <p14:xfrm>
              <a:off x="1112805" y="1905922"/>
              <a:ext cx="791280" cy="756000"/>
            </p14:xfrm>
          </p:contentPart>
        </mc:Choice>
        <mc:Fallback>
          <p:pic>
            <p:nvPicPr>
              <p:cNvPr id="17" name="Ink 16">
                <a:extLst>
                  <a:ext uri="{FF2B5EF4-FFF2-40B4-BE49-F238E27FC236}">
                    <a16:creationId xmlns:a16="http://schemas.microsoft.com/office/drawing/2014/main" id="{ABDA78F9-C506-42E1-AA7C-7CC62914ABBE}"/>
                  </a:ext>
                </a:extLst>
              </p:cNvPr>
              <p:cNvPicPr/>
              <p:nvPr/>
            </p:nvPicPr>
            <p:blipFill>
              <a:blip r:embed="rId3"/>
              <a:stretch>
                <a:fillRect/>
              </a:stretch>
            </p:blipFill>
            <p:spPr>
              <a:xfrm>
                <a:off x="1103805" y="1896922"/>
                <a:ext cx="808920" cy="773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8" name="Ink 17">
                <a:extLst>
                  <a:ext uri="{FF2B5EF4-FFF2-40B4-BE49-F238E27FC236}">
                    <a16:creationId xmlns:a16="http://schemas.microsoft.com/office/drawing/2014/main" id="{6A778A54-61F2-4F9B-9FBF-0AD7164E3D0F}"/>
                  </a:ext>
                </a:extLst>
              </p14:cNvPr>
              <p14:cNvContentPartPr/>
              <p14:nvPr/>
            </p14:nvContentPartPr>
            <p14:xfrm>
              <a:off x="1457325" y="1908912"/>
              <a:ext cx="1679760" cy="764280"/>
            </p14:xfrm>
          </p:contentPart>
        </mc:Choice>
        <mc:Fallback>
          <p:pic>
            <p:nvPicPr>
              <p:cNvPr id="18" name="Ink 17">
                <a:extLst>
                  <a:ext uri="{FF2B5EF4-FFF2-40B4-BE49-F238E27FC236}">
                    <a16:creationId xmlns:a16="http://schemas.microsoft.com/office/drawing/2014/main" id="{6A778A54-61F2-4F9B-9FBF-0AD7164E3D0F}"/>
                  </a:ext>
                </a:extLst>
              </p:cNvPr>
              <p:cNvPicPr/>
              <p:nvPr/>
            </p:nvPicPr>
            <p:blipFill>
              <a:blip r:embed="rId5"/>
              <a:stretch>
                <a:fillRect/>
              </a:stretch>
            </p:blipFill>
            <p:spPr>
              <a:xfrm>
                <a:off x="1448325" y="1900272"/>
                <a:ext cx="1697400" cy="781920"/>
              </a:xfrm>
              <a:prstGeom prst="rect">
                <a:avLst/>
              </a:prstGeom>
            </p:spPr>
          </p:pic>
        </mc:Fallback>
      </mc:AlternateContent>
      <p:sp>
        <p:nvSpPr>
          <p:cNvPr id="21" name="TextBox 20">
            <a:extLst>
              <a:ext uri="{FF2B5EF4-FFF2-40B4-BE49-F238E27FC236}">
                <a16:creationId xmlns:a16="http://schemas.microsoft.com/office/drawing/2014/main" id="{9E8556E4-5778-4399-B788-904BEFCA1D17}"/>
              </a:ext>
            </a:extLst>
          </p:cNvPr>
          <p:cNvSpPr txBox="1"/>
          <p:nvPr/>
        </p:nvSpPr>
        <p:spPr>
          <a:xfrm>
            <a:off x="0" y="3044899"/>
            <a:ext cx="2609850" cy="369332"/>
          </a:xfrm>
          <a:prstGeom prst="rect">
            <a:avLst/>
          </a:prstGeom>
          <a:noFill/>
        </p:spPr>
        <p:txBody>
          <a:bodyPr wrap="square" rtlCol="0">
            <a:spAutoFit/>
          </a:bodyPr>
          <a:lstStyle/>
          <a:p>
            <a:r>
              <a:rPr lang="en-US" dirty="0"/>
              <a:t>Color = ( R , G , B )</a:t>
            </a:r>
          </a:p>
        </p:txBody>
      </p:sp>
      <p:grpSp>
        <p:nvGrpSpPr>
          <p:cNvPr id="25" name="Group 24">
            <a:extLst>
              <a:ext uri="{FF2B5EF4-FFF2-40B4-BE49-F238E27FC236}">
                <a16:creationId xmlns:a16="http://schemas.microsoft.com/office/drawing/2014/main" id="{72E5F7EA-67D7-4020-9BCD-D733436C4EAD}"/>
              </a:ext>
            </a:extLst>
          </p:cNvPr>
          <p:cNvGrpSpPr/>
          <p:nvPr/>
        </p:nvGrpSpPr>
        <p:grpSpPr>
          <a:xfrm>
            <a:off x="917685" y="2702712"/>
            <a:ext cx="781200" cy="291600"/>
            <a:chOff x="1250820" y="2977920"/>
            <a:chExt cx="781200" cy="291600"/>
          </a:xfrm>
        </p:grpSpPr>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956862CE-84BC-4200-A28A-BD208CAD7A3C}"/>
                    </a:ext>
                  </a:extLst>
                </p14:cNvPr>
                <p14:cNvContentPartPr/>
                <p14:nvPr/>
              </p14:nvContentPartPr>
              <p14:xfrm>
                <a:off x="1250820" y="2977920"/>
                <a:ext cx="26280" cy="251280"/>
              </p14:xfrm>
            </p:contentPart>
          </mc:Choice>
          <mc:Fallback>
            <p:pic>
              <p:nvPicPr>
                <p:cNvPr id="22" name="Ink 21">
                  <a:extLst>
                    <a:ext uri="{FF2B5EF4-FFF2-40B4-BE49-F238E27FC236}">
                      <a16:creationId xmlns:a16="http://schemas.microsoft.com/office/drawing/2014/main" id="{956862CE-84BC-4200-A28A-BD208CAD7A3C}"/>
                    </a:ext>
                  </a:extLst>
                </p:cNvPr>
                <p:cNvPicPr/>
                <p:nvPr/>
              </p:nvPicPr>
              <p:blipFill>
                <a:blip r:embed="rId7"/>
                <a:stretch>
                  <a:fillRect/>
                </a:stretch>
              </p:blipFill>
              <p:spPr>
                <a:xfrm>
                  <a:off x="1241820" y="2969280"/>
                  <a:ext cx="4392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3" name="Ink 22">
                  <a:extLst>
                    <a:ext uri="{FF2B5EF4-FFF2-40B4-BE49-F238E27FC236}">
                      <a16:creationId xmlns:a16="http://schemas.microsoft.com/office/drawing/2014/main" id="{9921B21D-41E8-44C4-BBC2-275FE569344E}"/>
                    </a:ext>
                  </a:extLst>
                </p14:cNvPr>
                <p14:cNvContentPartPr/>
                <p14:nvPr/>
              </p14:nvContentPartPr>
              <p14:xfrm>
                <a:off x="1616580" y="2990520"/>
                <a:ext cx="2880" cy="256680"/>
              </p14:xfrm>
            </p:contentPart>
          </mc:Choice>
          <mc:Fallback>
            <p:pic>
              <p:nvPicPr>
                <p:cNvPr id="23" name="Ink 22">
                  <a:extLst>
                    <a:ext uri="{FF2B5EF4-FFF2-40B4-BE49-F238E27FC236}">
                      <a16:creationId xmlns:a16="http://schemas.microsoft.com/office/drawing/2014/main" id="{9921B21D-41E8-44C4-BBC2-275FE569344E}"/>
                    </a:ext>
                  </a:extLst>
                </p:cNvPr>
                <p:cNvPicPr/>
                <p:nvPr/>
              </p:nvPicPr>
              <p:blipFill>
                <a:blip r:embed="rId9"/>
                <a:stretch>
                  <a:fillRect/>
                </a:stretch>
              </p:blipFill>
              <p:spPr>
                <a:xfrm>
                  <a:off x="1607940" y="2981880"/>
                  <a:ext cx="2052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4" name="Ink 23">
                  <a:extLst>
                    <a:ext uri="{FF2B5EF4-FFF2-40B4-BE49-F238E27FC236}">
                      <a16:creationId xmlns:a16="http://schemas.microsoft.com/office/drawing/2014/main" id="{8A5BFC29-850A-4FA2-8DB6-1070BC0849E8}"/>
                    </a:ext>
                  </a:extLst>
                </p14:cNvPr>
                <p14:cNvContentPartPr/>
                <p14:nvPr/>
              </p14:nvContentPartPr>
              <p14:xfrm>
                <a:off x="1943820" y="2977920"/>
                <a:ext cx="88200" cy="291600"/>
              </p14:xfrm>
            </p:contentPart>
          </mc:Choice>
          <mc:Fallback>
            <p:pic>
              <p:nvPicPr>
                <p:cNvPr id="24" name="Ink 23">
                  <a:extLst>
                    <a:ext uri="{FF2B5EF4-FFF2-40B4-BE49-F238E27FC236}">
                      <a16:creationId xmlns:a16="http://schemas.microsoft.com/office/drawing/2014/main" id="{8A5BFC29-850A-4FA2-8DB6-1070BC0849E8}"/>
                    </a:ext>
                  </a:extLst>
                </p:cNvPr>
                <p:cNvPicPr/>
                <p:nvPr/>
              </p:nvPicPr>
              <p:blipFill>
                <a:blip r:embed="rId11"/>
                <a:stretch>
                  <a:fillRect/>
                </a:stretch>
              </p:blipFill>
              <p:spPr>
                <a:xfrm>
                  <a:off x="1935180" y="2969280"/>
                  <a:ext cx="105840" cy="309240"/>
                </a:xfrm>
                <a:prstGeom prst="rect">
                  <a:avLst/>
                </a:prstGeom>
              </p:spPr>
            </p:pic>
          </mc:Fallback>
        </mc:AlternateContent>
      </p:grpSp>
      <p:pic>
        <p:nvPicPr>
          <p:cNvPr id="30" name="Picture 29">
            <a:extLst>
              <a:ext uri="{FF2B5EF4-FFF2-40B4-BE49-F238E27FC236}">
                <a16:creationId xmlns:a16="http://schemas.microsoft.com/office/drawing/2014/main" id="{C52D591C-1906-4F0E-BE46-8A686D370B6F}"/>
              </a:ext>
            </a:extLst>
          </p:cNvPr>
          <p:cNvPicPr>
            <a:picLocks noChangeAspect="1"/>
          </p:cNvPicPr>
          <p:nvPr/>
        </p:nvPicPr>
        <p:blipFill>
          <a:blip r:embed="rId12"/>
          <a:stretch>
            <a:fillRect/>
          </a:stretch>
        </p:blipFill>
        <p:spPr>
          <a:xfrm>
            <a:off x="733345" y="4279982"/>
            <a:ext cx="571580" cy="523948"/>
          </a:xfrm>
          <a:prstGeom prst="rect">
            <a:avLst/>
          </a:prstGeom>
        </p:spPr>
      </p:pic>
      <p:grpSp>
        <p:nvGrpSpPr>
          <p:cNvPr id="35" name="Group 34">
            <a:extLst>
              <a:ext uri="{FF2B5EF4-FFF2-40B4-BE49-F238E27FC236}">
                <a16:creationId xmlns:a16="http://schemas.microsoft.com/office/drawing/2014/main" id="{735D7703-3860-4C9B-8DFE-FE9E063174AE}"/>
              </a:ext>
            </a:extLst>
          </p:cNvPr>
          <p:cNvGrpSpPr/>
          <p:nvPr/>
        </p:nvGrpSpPr>
        <p:grpSpPr>
          <a:xfrm>
            <a:off x="367605" y="3504972"/>
            <a:ext cx="343080" cy="669960"/>
            <a:chOff x="700740" y="3780180"/>
            <a:chExt cx="343080" cy="669960"/>
          </a:xfrm>
        </p:grpSpPr>
        <mc:AlternateContent xmlns:mc="http://schemas.openxmlformats.org/markup-compatibility/2006">
          <mc:Choice xmlns:p14="http://schemas.microsoft.com/office/powerpoint/2010/main" Requires="p14">
            <p:contentPart p14:bwMode="auto" r:id="rId13">
              <p14:nvContentPartPr>
                <p14:cNvPr id="33" name="Ink 32">
                  <a:extLst>
                    <a:ext uri="{FF2B5EF4-FFF2-40B4-BE49-F238E27FC236}">
                      <a16:creationId xmlns:a16="http://schemas.microsoft.com/office/drawing/2014/main" id="{F47DBEA7-94B9-4139-AFFD-2A1E4060817C}"/>
                    </a:ext>
                  </a:extLst>
                </p14:cNvPr>
                <p14:cNvContentPartPr/>
                <p14:nvPr/>
              </p14:nvContentPartPr>
              <p14:xfrm>
                <a:off x="784620" y="3810060"/>
                <a:ext cx="259200" cy="640080"/>
              </p14:xfrm>
            </p:contentPart>
          </mc:Choice>
          <mc:Fallback>
            <p:pic>
              <p:nvPicPr>
                <p:cNvPr id="33" name="Ink 32">
                  <a:extLst>
                    <a:ext uri="{FF2B5EF4-FFF2-40B4-BE49-F238E27FC236}">
                      <a16:creationId xmlns:a16="http://schemas.microsoft.com/office/drawing/2014/main" id="{F47DBEA7-94B9-4139-AFFD-2A1E4060817C}"/>
                    </a:ext>
                  </a:extLst>
                </p:cNvPr>
                <p:cNvPicPr/>
                <p:nvPr/>
              </p:nvPicPr>
              <p:blipFill>
                <a:blip r:embed="rId14"/>
                <a:stretch>
                  <a:fillRect/>
                </a:stretch>
              </p:blipFill>
              <p:spPr>
                <a:xfrm>
                  <a:off x="775980" y="3801060"/>
                  <a:ext cx="276840" cy="6577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4" name="Ink 33">
                  <a:extLst>
                    <a:ext uri="{FF2B5EF4-FFF2-40B4-BE49-F238E27FC236}">
                      <a16:creationId xmlns:a16="http://schemas.microsoft.com/office/drawing/2014/main" id="{7A628E56-AE5B-4644-AA6C-D6C303018243}"/>
                    </a:ext>
                  </a:extLst>
                </p14:cNvPr>
                <p14:cNvContentPartPr/>
                <p14:nvPr/>
              </p14:nvContentPartPr>
              <p14:xfrm>
                <a:off x="700740" y="3780180"/>
                <a:ext cx="163800" cy="106200"/>
              </p14:xfrm>
            </p:contentPart>
          </mc:Choice>
          <mc:Fallback>
            <p:pic>
              <p:nvPicPr>
                <p:cNvPr id="34" name="Ink 33">
                  <a:extLst>
                    <a:ext uri="{FF2B5EF4-FFF2-40B4-BE49-F238E27FC236}">
                      <a16:creationId xmlns:a16="http://schemas.microsoft.com/office/drawing/2014/main" id="{7A628E56-AE5B-4644-AA6C-D6C303018243}"/>
                    </a:ext>
                  </a:extLst>
                </p:cNvPr>
                <p:cNvPicPr/>
                <p:nvPr/>
              </p:nvPicPr>
              <p:blipFill>
                <a:blip r:embed="rId16"/>
                <a:stretch>
                  <a:fillRect/>
                </a:stretch>
              </p:blipFill>
              <p:spPr>
                <a:xfrm>
                  <a:off x="692100" y="3771540"/>
                  <a:ext cx="181440" cy="123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36" name="Ink 35">
                <a:extLst>
                  <a:ext uri="{FF2B5EF4-FFF2-40B4-BE49-F238E27FC236}">
                    <a16:creationId xmlns:a16="http://schemas.microsoft.com/office/drawing/2014/main" id="{8A2632BA-830F-4F58-BC0E-65D4D1AA7267}"/>
                  </a:ext>
                </a:extLst>
              </p14:cNvPr>
              <p14:cNvContentPartPr/>
              <p14:nvPr/>
            </p14:nvContentPartPr>
            <p14:xfrm>
              <a:off x="720218" y="4198729"/>
              <a:ext cx="337680" cy="358920"/>
            </p14:xfrm>
          </p:contentPart>
        </mc:Choice>
        <mc:Fallback>
          <p:pic>
            <p:nvPicPr>
              <p:cNvPr id="36" name="Ink 35">
                <a:extLst>
                  <a:ext uri="{FF2B5EF4-FFF2-40B4-BE49-F238E27FC236}">
                    <a16:creationId xmlns:a16="http://schemas.microsoft.com/office/drawing/2014/main" id="{8A2632BA-830F-4F58-BC0E-65D4D1AA7267}"/>
                  </a:ext>
                </a:extLst>
              </p:cNvPr>
              <p:cNvPicPr/>
              <p:nvPr/>
            </p:nvPicPr>
            <p:blipFill>
              <a:blip r:embed="rId18"/>
              <a:stretch>
                <a:fillRect/>
              </a:stretch>
            </p:blipFill>
            <p:spPr>
              <a:xfrm>
                <a:off x="711218" y="4190089"/>
                <a:ext cx="355320" cy="376560"/>
              </a:xfrm>
              <a:prstGeom prst="rect">
                <a:avLst/>
              </a:prstGeom>
            </p:spPr>
          </p:pic>
        </mc:Fallback>
      </mc:AlternateContent>
      <p:sp>
        <p:nvSpPr>
          <p:cNvPr id="39" name="TextBox 38">
            <a:extLst>
              <a:ext uri="{FF2B5EF4-FFF2-40B4-BE49-F238E27FC236}">
                <a16:creationId xmlns:a16="http://schemas.microsoft.com/office/drawing/2014/main" id="{3A22A963-8BEB-4D92-94AE-3E37C0D46CED}"/>
              </a:ext>
            </a:extLst>
          </p:cNvPr>
          <p:cNvSpPr txBox="1"/>
          <p:nvPr/>
        </p:nvSpPr>
        <p:spPr>
          <a:xfrm>
            <a:off x="1832160" y="3061635"/>
            <a:ext cx="2609850" cy="369332"/>
          </a:xfrm>
          <a:prstGeom prst="rect">
            <a:avLst/>
          </a:prstGeom>
          <a:noFill/>
        </p:spPr>
        <p:txBody>
          <a:bodyPr wrap="square" rtlCol="0">
            <a:spAutoFit/>
          </a:bodyPr>
          <a:lstStyle/>
          <a:p>
            <a:r>
              <a:rPr lang="en-US" dirty="0"/>
              <a:t>Color = ( R , G , B )</a:t>
            </a:r>
          </a:p>
        </p:txBody>
      </p:sp>
      <p:grpSp>
        <p:nvGrpSpPr>
          <p:cNvPr id="42" name="Group 41">
            <a:extLst>
              <a:ext uri="{FF2B5EF4-FFF2-40B4-BE49-F238E27FC236}">
                <a16:creationId xmlns:a16="http://schemas.microsoft.com/office/drawing/2014/main" id="{61D5716C-B087-4794-9B4B-BF420DC3D693}"/>
              </a:ext>
            </a:extLst>
          </p:cNvPr>
          <p:cNvGrpSpPr/>
          <p:nvPr/>
        </p:nvGrpSpPr>
        <p:grpSpPr>
          <a:xfrm>
            <a:off x="996932" y="3557754"/>
            <a:ext cx="1130400" cy="994680"/>
            <a:chOff x="1330067" y="3832962"/>
            <a:chExt cx="1130400" cy="994680"/>
          </a:xfrm>
        </p:grpSpPr>
        <mc:AlternateContent xmlns:mc="http://schemas.openxmlformats.org/markup-compatibility/2006">
          <mc:Choice xmlns:p14="http://schemas.microsoft.com/office/powerpoint/2010/main" Requires="p14">
            <p:contentPart p14:bwMode="auto" r:id="rId19">
              <p14:nvContentPartPr>
                <p14:cNvPr id="38" name="Ink 37">
                  <a:extLst>
                    <a:ext uri="{FF2B5EF4-FFF2-40B4-BE49-F238E27FC236}">
                      <a16:creationId xmlns:a16="http://schemas.microsoft.com/office/drawing/2014/main" id="{1727A2D9-662E-4AEF-9BD2-AE33F68B3E91}"/>
                    </a:ext>
                  </a:extLst>
                </p14:cNvPr>
                <p14:cNvContentPartPr/>
                <p14:nvPr/>
              </p14:nvContentPartPr>
              <p14:xfrm>
                <a:off x="1330067" y="4456482"/>
                <a:ext cx="420480" cy="371160"/>
              </p14:xfrm>
            </p:contentPart>
          </mc:Choice>
          <mc:Fallback>
            <p:pic>
              <p:nvPicPr>
                <p:cNvPr id="38" name="Ink 37">
                  <a:extLst>
                    <a:ext uri="{FF2B5EF4-FFF2-40B4-BE49-F238E27FC236}">
                      <a16:creationId xmlns:a16="http://schemas.microsoft.com/office/drawing/2014/main" id="{1727A2D9-662E-4AEF-9BD2-AE33F68B3E91}"/>
                    </a:ext>
                  </a:extLst>
                </p:cNvPr>
                <p:cNvPicPr/>
                <p:nvPr/>
              </p:nvPicPr>
              <p:blipFill>
                <a:blip r:embed="rId20"/>
                <a:stretch>
                  <a:fillRect/>
                </a:stretch>
              </p:blipFill>
              <p:spPr>
                <a:xfrm>
                  <a:off x="1321067" y="4447482"/>
                  <a:ext cx="43812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40" name="Ink 39">
                  <a:extLst>
                    <a:ext uri="{FF2B5EF4-FFF2-40B4-BE49-F238E27FC236}">
                      <a16:creationId xmlns:a16="http://schemas.microsoft.com/office/drawing/2014/main" id="{D46AFE15-F28A-4860-B81D-13B2C191E377}"/>
                    </a:ext>
                  </a:extLst>
                </p14:cNvPr>
                <p14:cNvContentPartPr/>
                <p14:nvPr/>
              </p14:nvContentPartPr>
              <p14:xfrm>
                <a:off x="1873307" y="3893082"/>
                <a:ext cx="407880" cy="537120"/>
              </p14:xfrm>
            </p:contentPart>
          </mc:Choice>
          <mc:Fallback>
            <p:pic>
              <p:nvPicPr>
                <p:cNvPr id="40" name="Ink 39">
                  <a:extLst>
                    <a:ext uri="{FF2B5EF4-FFF2-40B4-BE49-F238E27FC236}">
                      <a16:creationId xmlns:a16="http://schemas.microsoft.com/office/drawing/2014/main" id="{D46AFE15-F28A-4860-B81D-13B2C191E377}"/>
                    </a:ext>
                  </a:extLst>
                </p:cNvPr>
                <p:cNvPicPr/>
                <p:nvPr/>
              </p:nvPicPr>
              <p:blipFill>
                <a:blip r:embed="rId22"/>
                <a:stretch>
                  <a:fillRect/>
                </a:stretch>
              </p:blipFill>
              <p:spPr>
                <a:xfrm>
                  <a:off x="1864307" y="3884442"/>
                  <a:ext cx="425520" cy="5547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41" name="Ink 40">
                  <a:extLst>
                    <a:ext uri="{FF2B5EF4-FFF2-40B4-BE49-F238E27FC236}">
                      <a16:creationId xmlns:a16="http://schemas.microsoft.com/office/drawing/2014/main" id="{B56FD166-6BFE-4A6D-85AB-8F98F78370E4}"/>
                    </a:ext>
                  </a:extLst>
                </p14:cNvPr>
                <p14:cNvContentPartPr/>
                <p14:nvPr/>
              </p14:nvContentPartPr>
              <p14:xfrm>
                <a:off x="2290187" y="3832962"/>
                <a:ext cx="170280" cy="53640"/>
              </p14:xfrm>
            </p:contentPart>
          </mc:Choice>
          <mc:Fallback>
            <p:pic>
              <p:nvPicPr>
                <p:cNvPr id="41" name="Ink 40">
                  <a:extLst>
                    <a:ext uri="{FF2B5EF4-FFF2-40B4-BE49-F238E27FC236}">
                      <a16:creationId xmlns:a16="http://schemas.microsoft.com/office/drawing/2014/main" id="{B56FD166-6BFE-4A6D-85AB-8F98F78370E4}"/>
                    </a:ext>
                  </a:extLst>
                </p:cNvPr>
                <p:cNvPicPr/>
                <p:nvPr/>
              </p:nvPicPr>
              <p:blipFill>
                <a:blip r:embed="rId24"/>
                <a:stretch>
                  <a:fillRect/>
                </a:stretch>
              </p:blipFill>
              <p:spPr>
                <a:xfrm>
                  <a:off x="2281547" y="3824322"/>
                  <a:ext cx="187920" cy="71280"/>
                </a:xfrm>
                <a:prstGeom prst="rect">
                  <a:avLst/>
                </a:prstGeom>
              </p:spPr>
            </p:pic>
          </mc:Fallback>
        </mc:AlternateContent>
      </p:grpSp>
      <p:grpSp>
        <p:nvGrpSpPr>
          <p:cNvPr id="46" name="Group 45">
            <a:extLst>
              <a:ext uri="{FF2B5EF4-FFF2-40B4-BE49-F238E27FC236}">
                <a16:creationId xmlns:a16="http://schemas.microsoft.com/office/drawing/2014/main" id="{3D13063D-1FAF-455B-A9A7-1D1077784B0A}"/>
              </a:ext>
            </a:extLst>
          </p:cNvPr>
          <p:cNvGrpSpPr/>
          <p:nvPr/>
        </p:nvGrpSpPr>
        <p:grpSpPr>
          <a:xfrm>
            <a:off x="2170172" y="2680794"/>
            <a:ext cx="1125720" cy="389880"/>
            <a:chOff x="2503307" y="2956002"/>
            <a:chExt cx="1125720" cy="389880"/>
          </a:xfrm>
        </p:grpSpPr>
        <mc:AlternateContent xmlns:mc="http://schemas.openxmlformats.org/markup-compatibility/2006">
          <mc:Choice xmlns:p14="http://schemas.microsoft.com/office/powerpoint/2010/main" Requires="p14">
            <p:contentPart p14:bwMode="auto" r:id="rId25">
              <p14:nvContentPartPr>
                <p14:cNvPr id="43" name="Ink 42">
                  <a:extLst>
                    <a:ext uri="{FF2B5EF4-FFF2-40B4-BE49-F238E27FC236}">
                      <a16:creationId xmlns:a16="http://schemas.microsoft.com/office/drawing/2014/main" id="{3F72AE11-5AA9-4588-A849-B1408FDCCBDF}"/>
                    </a:ext>
                  </a:extLst>
                </p14:cNvPr>
                <p14:cNvContentPartPr/>
                <p14:nvPr/>
              </p14:nvContentPartPr>
              <p14:xfrm>
                <a:off x="2503307" y="2956002"/>
                <a:ext cx="497160" cy="309960"/>
              </p14:xfrm>
            </p:contentPart>
          </mc:Choice>
          <mc:Fallback>
            <p:pic>
              <p:nvPicPr>
                <p:cNvPr id="43" name="Ink 42">
                  <a:extLst>
                    <a:ext uri="{FF2B5EF4-FFF2-40B4-BE49-F238E27FC236}">
                      <a16:creationId xmlns:a16="http://schemas.microsoft.com/office/drawing/2014/main" id="{3F72AE11-5AA9-4588-A849-B1408FDCCBDF}"/>
                    </a:ext>
                  </a:extLst>
                </p:cNvPr>
                <p:cNvPicPr/>
                <p:nvPr/>
              </p:nvPicPr>
              <p:blipFill>
                <a:blip r:embed="rId26"/>
                <a:stretch>
                  <a:fillRect/>
                </a:stretch>
              </p:blipFill>
              <p:spPr>
                <a:xfrm>
                  <a:off x="2494307" y="2947002"/>
                  <a:ext cx="51480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4" name="Ink 43">
                  <a:extLst>
                    <a:ext uri="{FF2B5EF4-FFF2-40B4-BE49-F238E27FC236}">
                      <a16:creationId xmlns:a16="http://schemas.microsoft.com/office/drawing/2014/main" id="{ADE4FA53-48F0-4B09-9E18-082CCAC552E3}"/>
                    </a:ext>
                  </a:extLst>
                </p14:cNvPr>
                <p14:cNvContentPartPr/>
                <p14:nvPr/>
              </p14:nvContentPartPr>
              <p14:xfrm>
                <a:off x="2929547" y="3009282"/>
                <a:ext cx="382680" cy="336600"/>
              </p14:xfrm>
            </p:contentPart>
          </mc:Choice>
          <mc:Fallback>
            <p:pic>
              <p:nvPicPr>
                <p:cNvPr id="44" name="Ink 43">
                  <a:extLst>
                    <a:ext uri="{FF2B5EF4-FFF2-40B4-BE49-F238E27FC236}">
                      <a16:creationId xmlns:a16="http://schemas.microsoft.com/office/drawing/2014/main" id="{ADE4FA53-48F0-4B09-9E18-082CCAC552E3}"/>
                    </a:ext>
                  </a:extLst>
                </p:cNvPr>
                <p:cNvPicPr/>
                <p:nvPr/>
              </p:nvPicPr>
              <p:blipFill>
                <a:blip r:embed="rId28"/>
                <a:stretch>
                  <a:fillRect/>
                </a:stretch>
              </p:blipFill>
              <p:spPr>
                <a:xfrm>
                  <a:off x="2920547" y="3000282"/>
                  <a:ext cx="40032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45" name="Ink 44">
                  <a:extLst>
                    <a:ext uri="{FF2B5EF4-FFF2-40B4-BE49-F238E27FC236}">
                      <a16:creationId xmlns:a16="http://schemas.microsoft.com/office/drawing/2014/main" id="{96369718-4827-4556-BA7E-D16F3ED77095}"/>
                    </a:ext>
                  </a:extLst>
                </p14:cNvPr>
                <p14:cNvContentPartPr/>
                <p14:nvPr/>
              </p14:nvContentPartPr>
              <p14:xfrm>
                <a:off x="3329147" y="2991642"/>
                <a:ext cx="299880" cy="319320"/>
              </p14:xfrm>
            </p:contentPart>
          </mc:Choice>
          <mc:Fallback>
            <p:pic>
              <p:nvPicPr>
                <p:cNvPr id="45" name="Ink 44">
                  <a:extLst>
                    <a:ext uri="{FF2B5EF4-FFF2-40B4-BE49-F238E27FC236}">
                      <a16:creationId xmlns:a16="http://schemas.microsoft.com/office/drawing/2014/main" id="{96369718-4827-4556-BA7E-D16F3ED77095}"/>
                    </a:ext>
                  </a:extLst>
                </p:cNvPr>
                <p:cNvPicPr/>
                <p:nvPr/>
              </p:nvPicPr>
              <p:blipFill>
                <a:blip r:embed="rId30"/>
                <a:stretch>
                  <a:fillRect/>
                </a:stretch>
              </p:blipFill>
              <p:spPr>
                <a:xfrm>
                  <a:off x="3320147" y="2982642"/>
                  <a:ext cx="317520" cy="336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47" name="Ink 46">
                <a:extLst>
                  <a:ext uri="{FF2B5EF4-FFF2-40B4-BE49-F238E27FC236}">
                    <a16:creationId xmlns:a16="http://schemas.microsoft.com/office/drawing/2014/main" id="{2652F766-2133-480E-88AD-256C1023E09A}"/>
                  </a:ext>
                </a:extLst>
              </p14:cNvPr>
              <p14:cNvContentPartPr/>
              <p14:nvPr/>
            </p14:nvContentPartPr>
            <p14:xfrm>
              <a:off x="6564692" y="3506634"/>
              <a:ext cx="360" cy="360"/>
            </p14:xfrm>
          </p:contentPart>
        </mc:Choice>
        <mc:Fallback>
          <p:pic>
            <p:nvPicPr>
              <p:cNvPr id="47" name="Ink 46">
                <a:extLst>
                  <a:ext uri="{FF2B5EF4-FFF2-40B4-BE49-F238E27FC236}">
                    <a16:creationId xmlns:a16="http://schemas.microsoft.com/office/drawing/2014/main" id="{2652F766-2133-480E-88AD-256C1023E09A}"/>
                  </a:ext>
                </a:extLst>
              </p:cNvPr>
              <p:cNvPicPr/>
              <p:nvPr/>
            </p:nvPicPr>
            <p:blipFill>
              <a:blip r:embed="rId32"/>
              <a:stretch>
                <a:fillRect/>
              </a:stretch>
            </p:blipFill>
            <p:spPr>
              <a:xfrm>
                <a:off x="6555692" y="3497634"/>
                <a:ext cx="18000" cy="18000"/>
              </a:xfrm>
              <a:prstGeom prst="rect">
                <a:avLst/>
              </a:prstGeom>
            </p:spPr>
          </p:pic>
        </mc:Fallback>
      </mc:AlternateContent>
      <p:pic>
        <p:nvPicPr>
          <p:cNvPr id="49" name="Picture 48">
            <a:extLst>
              <a:ext uri="{FF2B5EF4-FFF2-40B4-BE49-F238E27FC236}">
                <a16:creationId xmlns:a16="http://schemas.microsoft.com/office/drawing/2014/main" id="{F7E51853-2D4C-4857-A5AF-795CC014047B}"/>
              </a:ext>
            </a:extLst>
          </p:cNvPr>
          <p:cNvPicPr>
            <a:picLocks noChangeAspect="1"/>
          </p:cNvPicPr>
          <p:nvPr/>
        </p:nvPicPr>
        <p:blipFill>
          <a:blip r:embed="rId33"/>
          <a:stretch>
            <a:fillRect/>
          </a:stretch>
        </p:blipFill>
        <p:spPr>
          <a:xfrm>
            <a:off x="4354707" y="1461945"/>
            <a:ext cx="7401151" cy="3340277"/>
          </a:xfrm>
          <a:prstGeom prst="rect">
            <a:avLst/>
          </a:prstGeom>
        </p:spPr>
      </p:pic>
      <p:sp>
        <p:nvSpPr>
          <p:cNvPr id="50" name="Rectangle 49">
            <a:extLst>
              <a:ext uri="{FF2B5EF4-FFF2-40B4-BE49-F238E27FC236}">
                <a16:creationId xmlns:a16="http://schemas.microsoft.com/office/drawing/2014/main" id="{91C67309-0575-4638-AD71-36CB1BABB4E1}"/>
              </a:ext>
            </a:extLst>
          </p:cNvPr>
          <p:cNvSpPr/>
          <p:nvPr/>
        </p:nvSpPr>
        <p:spPr>
          <a:xfrm>
            <a:off x="4442010" y="3297726"/>
            <a:ext cx="7313848" cy="2998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DBCD0283-EE80-48E1-91FB-1134B85D26AB}"/>
              </a:ext>
            </a:extLst>
          </p:cNvPr>
          <p:cNvCxnSpPr>
            <a:cxnSpLocks/>
            <a:stCxn id="50" idx="1"/>
          </p:cNvCxnSpPr>
          <p:nvPr/>
        </p:nvCxnSpPr>
        <p:spPr>
          <a:xfrm flipH="1">
            <a:off x="1904085" y="3447627"/>
            <a:ext cx="2537925" cy="16043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4" name="TextBox 53">
            <a:extLst>
              <a:ext uri="{FF2B5EF4-FFF2-40B4-BE49-F238E27FC236}">
                <a16:creationId xmlns:a16="http://schemas.microsoft.com/office/drawing/2014/main" id="{170AE9C4-E531-4E0C-BBE8-7639B9F20228}"/>
              </a:ext>
            </a:extLst>
          </p:cNvPr>
          <p:cNvSpPr txBox="1"/>
          <p:nvPr/>
        </p:nvSpPr>
        <p:spPr>
          <a:xfrm>
            <a:off x="45864" y="4984195"/>
            <a:ext cx="2609850" cy="369332"/>
          </a:xfrm>
          <a:prstGeom prst="rect">
            <a:avLst/>
          </a:prstGeom>
          <a:noFill/>
        </p:spPr>
        <p:txBody>
          <a:bodyPr wrap="square" rtlCol="0">
            <a:spAutoFit/>
          </a:bodyPr>
          <a:lstStyle/>
          <a:p>
            <a:r>
              <a:rPr lang="en-US" dirty="0"/>
              <a:t>Make PLTE chunk</a:t>
            </a:r>
          </a:p>
        </p:txBody>
      </p:sp>
      <p:sp>
        <p:nvSpPr>
          <p:cNvPr id="55" name="TextBox 54">
            <a:extLst>
              <a:ext uri="{FF2B5EF4-FFF2-40B4-BE49-F238E27FC236}">
                <a16:creationId xmlns:a16="http://schemas.microsoft.com/office/drawing/2014/main" id="{6BD04C59-E751-4A24-9962-57662DC0ED52}"/>
              </a:ext>
            </a:extLst>
          </p:cNvPr>
          <p:cNvSpPr txBox="1"/>
          <p:nvPr/>
        </p:nvSpPr>
        <p:spPr>
          <a:xfrm>
            <a:off x="45864" y="5340876"/>
            <a:ext cx="5893229" cy="923330"/>
          </a:xfrm>
          <a:prstGeom prst="rect">
            <a:avLst/>
          </a:prstGeom>
          <a:noFill/>
        </p:spPr>
        <p:txBody>
          <a:bodyPr wrap="square" rtlCol="0">
            <a:spAutoFit/>
          </a:bodyPr>
          <a:lstStyle/>
          <a:p>
            <a:r>
              <a:rPr lang="en-US" dirty="0" err="1"/>
              <a:t>Điều</a:t>
            </a:r>
            <a:r>
              <a:rPr lang="en-US" dirty="0"/>
              <a:t> </a:t>
            </a:r>
            <a:r>
              <a:rPr lang="en-US" dirty="0" err="1"/>
              <a:t>kiện</a:t>
            </a:r>
            <a:r>
              <a:rPr lang="en-US" dirty="0"/>
              <a:t> </a:t>
            </a:r>
            <a:r>
              <a:rPr lang="en-US" dirty="0" err="1"/>
              <a:t>là</a:t>
            </a:r>
            <a:r>
              <a:rPr lang="en-US" dirty="0"/>
              <a:t> payload chia </a:t>
            </a:r>
            <a:r>
              <a:rPr lang="en-US" dirty="0" err="1"/>
              <a:t>hết</a:t>
            </a:r>
            <a:r>
              <a:rPr lang="en-US" dirty="0"/>
              <a:t> </a:t>
            </a:r>
            <a:r>
              <a:rPr lang="en-US" dirty="0" err="1"/>
              <a:t>cho</a:t>
            </a:r>
            <a:r>
              <a:rPr lang="en-US" dirty="0"/>
              <a:t> 3 ( </a:t>
            </a:r>
            <a:r>
              <a:rPr lang="en-US" dirty="0" err="1"/>
              <a:t>tương</a:t>
            </a:r>
            <a:r>
              <a:rPr lang="en-US" dirty="0"/>
              <a:t> </a:t>
            </a:r>
            <a:r>
              <a:rPr lang="en-US" dirty="0" err="1"/>
              <a:t>tự</a:t>
            </a:r>
            <a:r>
              <a:rPr lang="en-US" dirty="0"/>
              <a:t> R,G,B )</a:t>
            </a:r>
          </a:p>
          <a:p>
            <a:r>
              <a:rPr lang="en-US" dirty="0"/>
              <a:t>PLTE </a:t>
            </a:r>
            <a:r>
              <a:rPr lang="en-US" dirty="0" err="1"/>
              <a:t>chứa</a:t>
            </a:r>
            <a:r>
              <a:rPr lang="en-US" dirty="0"/>
              <a:t> </a:t>
            </a:r>
            <a:r>
              <a:rPr lang="en-US" dirty="0" err="1"/>
              <a:t>tối</a:t>
            </a:r>
            <a:r>
              <a:rPr lang="en-US" dirty="0"/>
              <a:t> </a:t>
            </a:r>
            <a:r>
              <a:rPr lang="en-US" dirty="0" err="1"/>
              <a:t>đa</a:t>
            </a:r>
            <a:r>
              <a:rPr lang="en-US" dirty="0"/>
              <a:t> 256 </a:t>
            </a:r>
            <a:r>
              <a:rPr lang="en-US" dirty="0" err="1"/>
              <a:t>mã</a:t>
            </a:r>
            <a:r>
              <a:rPr lang="en-US" dirty="0"/>
              <a:t> </a:t>
            </a:r>
            <a:r>
              <a:rPr lang="en-US" dirty="0" err="1"/>
              <a:t>màu</a:t>
            </a:r>
            <a:r>
              <a:rPr lang="en-US" dirty="0"/>
              <a:t> </a:t>
            </a:r>
            <a:r>
              <a:rPr lang="en-US" dirty="0" err="1"/>
              <a:t>gồm</a:t>
            </a:r>
            <a:r>
              <a:rPr lang="en-US" dirty="0"/>
              <a:t> RGB </a:t>
            </a:r>
            <a:r>
              <a:rPr lang="en-US" dirty="0" err="1"/>
              <a:t>nên</a:t>
            </a:r>
            <a:r>
              <a:rPr lang="en-US" dirty="0"/>
              <a:t> payload </a:t>
            </a:r>
          </a:p>
          <a:p>
            <a:r>
              <a:rPr lang="en-US" dirty="0" err="1"/>
              <a:t>Tối</a:t>
            </a:r>
            <a:r>
              <a:rPr lang="en-US" dirty="0"/>
              <a:t> </a:t>
            </a:r>
            <a:r>
              <a:rPr lang="en-US" dirty="0" err="1"/>
              <a:t>đa</a:t>
            </a:r>
            <a:r>
              <a:rPr lang="en-US" dirty="0"/>
              <a:t> </a:t>
            </a:r>
            <a:r>
              <a:rPr lang="en-US" dirty="0" err="1"/>
              <a:t>có</a:t>
            </a:r>
            <a:r>
              <a:rPr lang="en-US" dirty="0"/>
              <a:t> </a:t>
            </a:r>
            <a:r>
              <a:rPr lang="en-US" dirty="0" err="1"/>
              <a:t>thể</a:t>
            </a:r>
            <a:r>
              <a:rPr lang="en-US" dirty="0"/>
              <a:t> </a:t>
            </a:r>
            <a:r>
              <a:rPr lang="en-US" dirty="0" err="1"/>
              <a:t>tạo</a:t>
            </a:r>
            <a:r>
              <a:rPr lang="en-US" dirty="0"/>
              <a:t> </a:t>
            </a:r>
            <a:r>
              <a:rPr lang="en-US" dirty="0" err="1"/>
              <a:t>là</a:t>
            </a:r>
            <a:r>
              <a:rPr lang="en-US" dirty="0"/>
              <a:t> 256*3 = 768 </a:t>
            </a:r>
            <a:r>
              <a:rPr lang="en-US" dirty="0" err="1"/>
              <a:t>ký</a:t>
            </a:r>
            <a:r>
              <a:rPr lang="en-US" dirty="0"/>
              <a:t> </a:t>
            </a:r>
            <a:r>
              <a:rPr lang="en-US" dirty="0" err="1"/>
              <a:t>tự</a:t>
            </a:r>
            <a:r>
              <a:rPr lang="en-US" dirty="0"/>
              <a:t> </a:t>
            </a:r>
          </a:p>
        </p:txBody>
      </p:sp>
      <p:pic>
        <p:nvPicPr>
          <p:cNvPr id="56" name="Picture 55">
            <a:extLst>
              <a:ext uri="{FF2B5EF4-FFF2-40B4-BE49-F238E27FC236}">
                <a16:creationId xmlns:a16="http://schemas.microsoft.com/office/drawing/2014/main" id="{C1CB1163-1C0C-48D2-9380-469EA43D7D19}"/>
              </a:ext>
            </a:extLst>
          </p:cNvPr>
          <p:cNvPicPr>
            <a:picLocks noChangeAspect="1"/>
          </p:cNvPicPr>
          <p:nvPr/>
        </p:nvPicPr>
        <p:blipFill>
          <a:blip r:embed="rId34"/>
          <a:stretch>
            <a:fillRect/>
          </a:stretch>
        </p:blipFill>
        <p:spPr>
          <a:xfrm>
            <a:off x="5307257" y="4947512"/>
            <a:ext cx="5401429" cy="1695687"/>
          </a:xfrm>
          <a:prstGeom prst="rect">
            <a:avLst/>
          </a:prstGeom>
        </p:spPr>
      </p:pic>
      <p:pic>
        <p:nvPicPr>
          <p:cNvPr id="58" name="Picture 57">
            <a:extLst>
              <a:ext uri="{FF2B5EF4-FFF2-40B4-BE49-F238E27FC236}">
                <a16:creationId xmlns:a16="http://schemas.microsoft.com/office/drawing/2014/main" id="{102BABEE-6E1C-4D38-A30A-9FE85949F5BF}"/>
              </a:ext>
            </a:extLst>
          </p:cNvPr>
          <p:cNvPicPr>
            <a:picLocks noChangeAspect="1"/>
          </p:cNvPicPr>
          <p:nvPr/>
        </p:nvPicPr>
        <p:blipFill>
          <a:blip r:embed="rId35"/>
          <a:stretch>
            <a:fillRect/>
          </a:stretch>
        </p:blipFill>
        <p:spPr>
          <a:xfrm>
            <a:off x="10826886" y="4362804"/>
            <a:ext cx="1209224" cy="2267818"/>
          </a:xfrm>
          <a:prstGeom prst="rect">
            <a:avLst/>
          </a:prstGeom>
        </p:spPr>
      </p:pic>
    </p:spTree>
    <p:extLst>
      <p:ext uri="{BB962C8B-B14F-4D97-AF65-F5344CB8AC3E}">
        <p14:creationId xmlns:p14="http://schemas.microsoft.com/office/powerpoint/2010/main" val="1604949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7" name="TextBox 6">
            <a:extLst>
              <a:ext uri="{FF2B5EF4-FFF2-40B4-BE49-F238E27FC236}">
                <a16:creationId xmlns:a16="http://schemas.microsoft.com/office/drawing/2014/main" id="{668A90F7-9845-4363-97C9-AA4D4AABE88B}"/>
              </a:ext>
            </a:extLst>
          </p:cNvPr>
          <p:cNvSpPr txBox="1"/>
          <p:nvPr/>
        </p:nvSpPr>
        <p:spPr>
          <a:xfrm>
            <a:off x="-11502" y="465826"/>
            <a:ext cx="1339970" cy="1569660"/>
          </a:xfrm>
          <a:prstGeom prst="rect">
            <a:avLst/>
          </a:prstGeom>
          <a:noFill/>
        </p:spPr>
        <p:txBody>
          <a:bodyPr wrap="square">
            <a:spAutoFit/>
          </a:bodyPr>
          <a:lstStyle/>
          <a:p>
            <a:pPr algn="l"/>
            <a:r>
              <a:rPr lang="en-US" sz="3200" b="1" i="0" dirty="0">
                <a:solidFill>
                  <a:srgbClr val="222222"/>
                </a:solidFill>
                <a:effectLst/>
                <a:latin typeface="Saira Semi Condensed"/>
              </a:rPr>
              <a:t>DEMO GEN PLTE</a:t>
            </a:r>
          </a:p>
        </p:txBody>
      </p:sp>
      <p:pic>
        <p:nvPicPr>
          <p:cNvPr id="4" name="Picture 3">
            <a:extLst>
              <a:ext uri="{FF2B5EF4-FFF2-40B4-BE49-F238E27FC236}">
                <a16:creationId xmlns:a16="http://schemas.microsoft.com/office/drawing/2014/main" id="{D23C3544-C016-430C-A969-B28DF3079711}"/>
              </a:ext>
            </a:extLst>
          </p:cNvPr>
          <p:cNvPicPr>
            <a:picLocks noChangeAspect="1"/>
          </p:cNvPicPr>
          <p:nvPr/>
        </p:nvPicPr>
        <p:blipFill>
          <a:blip r:embed="rId2"/>
          <a:stretch>
            <a:fillRect/>
          </a:stretch>
        </p:blipFill>
        <p:spPr>
          <a:xfrm>
            <a:off x="879894" y="931653"/>
            <a:ext cx="10922114" cy="5156213"/>
          </a:xfrm>
          <a:prstGeom prst="rect">
            <a:avLst/>
          </a:prstGeom>
        </p:spPr>
      </p:pic>
      <p:sp>
        <p:nvSpPr>
          <p:cNvPr id="8" name="TextBox 7">
            <a:extLst>
              <a:ext uri="{FF2B5EF4-FFF2-40B4-BE49-F238E27FC236}">
                <a16:creationId xmlns:a16="http://schemas.microsoft.com/office/drawing/2014/main" id="{5693603C-4079-41E3-863F-F9A0430EA0EE}"/>
              </a:ext>
            </a:extLst>
          </p:cNvPr>
          <p:cNvSpPr txBox="1"/>
          <p:nvPr/>
        </p:nvSpPr>
        <p:spPr>
          <a:xfrm>
            <a:off x="1068123" y="6082273"/>
            <a:ext cx="4076316" cy="646331"/>
          </a:xfrm>
          <a:prstGeom prst="rect">
            <a:avLst/>
          </a:prstGeom>
          <a:noFill/>
        </p:spPr>
        <p:txBody>
          <a:bodyPr wrap="square">
            <a:spAutoFit/>
          </a:bodyPr>
          <a:lstStyle/>
          <a:p>
            <a:pPr algn="l"/>
            <a:r>
              <a:rPr lang="en-US" b="1" i="0" dirty="0" err="1">
                <a:solidFill>
                  <a:srgbClr val="222222"/>
                </a:solidFill>
                <a:effectLst/>
                <a:latin typeface="Saira Semi Condensed"/>
              </a:rPr>
              <a:t>Thực</a:t>
            </a:r>
            <a:r>
              <a:rPr lang="en-US" b="1" i="0" dirty="0">
                <a:solidFill>
                  <a:srgbClr val="222222"/>
                </a:solidFill>
                <a:effectLst/>
                <a:latin typeface="Saira Semi Condensed"/>
              </a:rPr>
              <a:t> </a:t>
            </a:r>
            <a:r>
              <a:rPr lang="en-US" b="1" i="0" dirty="0" err="1">
                <a:solidFill>
                  <a:srgbClr val="222222"/>
                </a:solidFill>
                <a:effectLst/>
                <a:latin typeface="Saira Semi Condensed"/>
              </a:rPr>
              <a:t>hiện</a:t>
            </a:r>
            <a:r>
              <a:rPr lang="en-US" b="1" i="0" dirty="0">
                <a:solidFill>
                  <a:srgbClr val="222222"/>
                </a:solidFill>
                <a:effectLst/>
                <a:latin typeface="Saira Semi Condensed"/>
              </a:rPr>
              <a:t> upload 1 file </a:t>
            </a:r>
            <a:r>
              <a:rPr lang="en-US" b="1" i="0" dirty="0" err="1">
                <a:solidFill>
                  <a:srgbClr val="222222"/>
                </a:solidFill>
                <a:effectLst/>
                <a:latin typeface="Saira Semi Condensed"/>
              </a:rPr>
              <a:t>png</a:t>
            </a:r>
            <a:r>
              <a:rPr lang="en-US" b="1" i="0" dirty="0">
                <a:solidFill>
                  <a:srgbClr val="222222"/>
                </a:solidFill>
                <a:effectLst/>
                <a:latin typeface="Saira Semi Condensed"/>
              </a:rPr>
              <a:t> </a:t>
            </a:r>
            <a:r>
              <a:rPr lang="en-US" b="1" i="0" dirty="0" err="1">
                <a:solidFill>
                  <a:srgbClr val="222222"/>
                </a:solidFill>
                <a:effectLst/>
                <a:latin typeface="Saira Semi Condensed"/>
              </a:rPr>
              <a:t>gồm</a:t>
            </a:r>
            <a:r>
              <a:rPr lang="en-US" b="1" i="0" dirty="0">
                <a:solidFill>
                  <a:srgbClr val="222222"/>
                </a:solidFill>
                <a:effectLst/>
                <a:latin typeface="Saira Semi Condensed"/>
              </a:rPr>
              <a:t> PLTE </a:t>
            </a:r>
            <a:r>
              <a:rPr lang="en-US" b="1" i="0" dirty="0" err="1">
                <a:solidFill>
                  <a:srgbClr val="222222"/>
                </a:solidFill>
                <a:effectLst/>
                <a:latin typeface="Saira Semi Condensed"/>
              </a:rPr>
              <a:t>chỉnh</a:t>
            </a:r>
            <a:r>
              <a:rPr lang="en-US" b="1" i="0" dirty="0">
                <a:solidFill>
                  <a:srgbClr val="222222"/>
                </a:solidFill>
                <a:effectLst/>
                <a:latin typeface="Saira Semi Condensed"/>
              </a:rPr>
              <a:t> </a:t>
            </a:r>
            <a:r>
              <a:rPr lang="en-US" b="1" i="0" dirty="0" err="1">
                <a:solidFill>
                  <a:srgbClr val="222222"/>
                </a:solidFill>
                <a:effectLst/>
                <a:latin typeface="Saira Semi Condensed"/>
              </a:rPr>
              <a:t>định</a:t>
            </a:r>
            <a:r>
              <a:rPr lang="en-US" b="1" i="0" dirty="0">
                <a:solidFill>
                  <a:srgbClr val="222222"/>
                </a:solidFill>
                <a:effectLst/>
                <a:latin typeface="Saira Semi Condensed"/>
              </a:rPr>
              <a:t> </a:t>
            </a:r>
            <a:r>
              <a:rPr lang="en-US" b="1" i="0" dirty="0" err="1">
                <a:solidFill>
                  <a:srgbClr val="222222"/>
                </a:solidFill>
                <a:effectLst/>
                <a:latin typeface="Saira Semi Condensed"/>
              </a:rPr>
              <a:t>dạng</a:t>
            </a:r>
            <a:r>
              <a:rPr lang="en-US" b="1" i="0" dirty="0">
                <a:solidFill>
                  <a:srgbClr val="222222"/>
                </a:solidFill>
                <a:effectLst/>
                <a:latin typeface="Saira Semi Condensed"/>
              </a:rPr>
              <a:t> sang php</a:t>
            </a:r>
          </a:p>
        </p:txBody>
      </p:sp>
      <p:sp>
        <p:nvSpPr>
          <p:cNvPr id="9" name="TextBox 8">
            <a:extLst>
              <a:ext uri="{FF2B5EF4-FFF2-40B4-BE49-F238E27FC236}">
                <a16:creationId xmlns:a16="http://schemas.microsoft.com/office/drawing/2014/main" id="{3F26F8A3-1721-46B6-B879-B31CB675912B}"/>
              </a:ext>
            </a:extLst>
          </p:cNvPr>
          <p:cNvSpPr txBox="1"/>
          <p:nvPr/>
        </p:nvSpPr>
        <p:spPr>
          <a:xfrm>
            <a:off x="5637247" y="6082273"/>
            <a:ext cx="5486629" cy="646331"/>
          </a:xfrm>
          <a:prstGeom prst="rect">
            <a:avLst/>
          </a:prstGeom>
          <a:noFill/>
        </p:spPr>
        <p:txBody>
          <a:bodyPr wrap="square">
            <a:spAutoFit/>
          </a:bodyPr>
          <a:lstStyle/>
          <a:p>
            <a:pPr algn="l"/>
            <a:r>
              <a:rPr lang="en-US" b="1" i="0" dirty="0">
                <a:solidFill>
                  <a:srgbClr val="222222"/>
                </a:solidFill>
                <a:effectLst/>
                <a:latin typeface="Saira Semi Condensed"/>
              </a:rPr>
              <a:t>Sau </a:t>
            </a:r>
            <a:r>
              <a:rPr lang="en-US" b="1" i="0" dirty="0" err="1">
                <a:solidFill>
                  <a:srgbClr val="222222"/>
                </a:solidFill>
                <a:effectLst/>
                <a:latin typeface="Saira Semi Condensed"/>
              </a:rPr>
              <a:t>khi</a:t>
            </a:r>
            <a:r>
              <a:rPr lang="en-US" b="1" i="0" dirty="0">
                <a:solidFill>
                  <a:srgbClr val="222222"/>
                </a:solidFill>
                <a:effectLst/>
                <a:latin typeface="Saira Semi Condensed"/>
              </a:rPr>
              <a:t> upload </a:t>
            </a:r>
            <a:r>
              <a:rPr lang="en-US" b="1" i="0" dirty="0" err="1">
                <a:solidFill>
                  <a:srgbClr val="222222"/>
                </a:solidFill>
                <a:effectLst/>
                <a:latin typeface="Saira Semi Condensed"/>
              </a:rPr>
              <a:t>lên</a:t>
            </a:r>
            <a:r>
              <a:rPr lang="en-US" b="1" i="0" dirty="0">
                <a:solidFill>
                  <a:srgbClr val="222222"/>
                </a:solidFill>
                <a:effectLst/>
                <a:latin typeface="Saira Semi Condensed"/>
              </a:rPr>
              <a:t> server </a:t>
            </a:r>
            <a:r>
              <a:rPr lang="en-US" b="1" i="0" dirty="0" err="1">
                <a:solidFill>
                  <a:srgbClr val="222222"/>
                </a:solidFill>
                <a:effectLst/>
                <a:latin typeface="Saira Semi Condensed"/>
              </a:rPr>
              <a:t>và</a:t>
            </a:r>
            <a:r>
              <a:rPr lang="en-US" b="1" i="0" dirty="0">
                <a:solidFill>
                  <a:srgbClr val="222222"/>
                </a:solidFill>
                <a:effectLst/>
                <a:latin typeface="Saira Semi Condensed"/>
              </a:rPr>
              <a:t> </a:t>
            </a:r>
            <a:r>
              <a:rPr lang="en-US" b="1" i="0" dirty="0" err="1">
                <a:solidFill>
                  <a:srgbClr val="222222"/>
                </a:solidFill>
                <a:effectLst/>
                <a:latin typeface="Saira Semi Condensed"/>
              </a:rPr>
              <a:t>thực</a:t>
            </a:r>
            <a:r>
              <a:rPr lang="en-US" b="1" i="0" dirty="0">
                <a:solidFill>
                  <a:srgbClr val="222222"/>
                </a:solidFill>
                <a:effectLst/>
                <a:latin typeface="Saira Semi Condensed"/>
              </a:rPr>
              <a:t> </a:t>
            </a:r>
            <a:r>
              <a:rPr lang="en-US" b="1" i="0" dirty="0" err="1">
                <a:solidFill>
                  <a:srgbClr val="222222"/>
                </a:solidFill>
                <a:effectLst/>
                <a:latin typeface="Saira Semi Condensed"/>
              </a:rPr>
              <a:t>hiện</a:t>
            </a:r>
            <a:r>
              <a:rPr lang="en-US" b="1" i="0" dirty="0">
                <a:solidFill>
                  <a:srgbClr val="222222"/>
                </a:solidFill>
                <a:effectLst/>
                <a:latin typeface="Saira Semi Condensed"/>
              </a:rPr>
              <a:t> </a:t>
            </a:r>
            <a:r>
              <a:rPr lang="en-US" b="1" i="0" dirty="0" err="1">
                <a:solidFill>
                  <a:srgbClr val="222222"/>
                </a:solidFill>
                <a:effectLst/>
                <a:latin typeface="Saira Semi Condensed"/>
              </a:rPr>
              <a:t>nén</a:t>
            </a:r>
            <a:r>
              <a:rPr lang="en-US" b="1" i="0" dirty="0">
                <a:solidFill>
                  <a:srgbClr val="222222"/>
                </a:solidFill>
                <a:effectLst/>
                <a:latin typeface="Saira Semi Condensed"/>
              </a:rPr>
              <a:t> </a:t>
            </a:r>
            <a:r>
              <a:rPr lang="en-US" b="1" i="0" dirty="0" err="1">
                <a:solidFill>
                  <a:srgbClr val="222222"/>
                </a:solidFill>
                <a:effectLst/>
                <a:latin typeface="Saira Semi Condensed"/>
              </a:rPr>
              <a:t>ảnh</a:t>
            </a:r>
            <a:r>
              <a:rPr lang="en-US" b="1" i="0" dirty="0">
                <a:solidFill>
                  <a:srgbClr val="222222"/>
                </a:solidFill>
                <a:effectLst/>
                <a:latin typeface="Saira Semi Condensed"/>
              </a:rPr>
              <a:t> </a:t>
            </a:r>
            <a:r>
              <a:rPr lang="en-US" b="1" i="0" dirty="0" err="1">
                <a:solidFill>
                  <a:srgbClr val="222222"/>
                </a:solidFill>
                <a:effectLst/>
                <a:latin typeface="Saira Semi Condensed"/>
              </a:rPr>
              <a:t>vì</a:t>
            </a:r>
            <a:r>
              <a:rPr lang="en-US" b="1" i="0" dirty="0">
                <a:solidFill>
                  <a:srgbClr val="222222"/>
                </a:solidFill>
                <a:effectLst/>
                <a:latin typeface="Saira Semi Condensed"/>
              </a:rPr>
              <a:t> </a:t>
            </a:r>
            <a:r>
              <a:rPr lang="en-US" b="1" i="0" dirty="0" err="1">
                <a:solidFill>
                  <a:srgbClr val="222222"/>
                </a:solidFill>
                <a:effectLst/>
                <a:latin typeface="Saira Semi Condensed"/>
              </a:rPr>
              <a:t>phần</a:t>
            </a:r>
            <a:r>
              <a:rPr lang="en-US" b="1" i="0" dirty="0">
                <a:solidFill>
                  <a:srgbClr val="222222"/>
                </a:solidFill>
                <a:effectLst/>
                <a:latin typeface="Saira Semi Condensed"/>
              </a:rPr>
              <a:t> PLTE </a:t>
            </a:r>
            <a:r>
              <a:rPr lang="en-US" b="1" i="0" dirty="0" err="1">
                <a:solidFill>
                  <a:srgbClr val="222222"/>
                </a:solidFill>
                <a:effectLst/>
                <a:latin typeface="Saira Semi Condensed"/>
              </a:rPr>
              <a:t>là</a:t>
            </a:r>
            <a:r>
              <a:rPr lang="en-US" b="1" i="0" dirty="0">
                <a:solidFill>
                  <a:srgbClr val="222222"/>
                </a:solidFill>
                <a:effectLst/>
                <a:latin typeface="Saira Semi Condensed"/>
              </a:rPr>
              <a:t> </a:t>
            </a:r>
            <a:r>
              <a:rPr lang="en-US" b="1" i="0" dirty="0" err="1">
                <a:solidFill>
                  <a:srgbClr val="222222"/>
                </a:solidFill>
                <a:effectLst/>
                <a:latin typeface="Saira Semi Condensed"/>
              </a:rPr>
              <a:t>một</a:t>
            </a:r>
            <a:r>
              <a:rPr lang="en-US" b="1" i="0" dirty="0">
                <a:solidFill>
                  <a:srgbClr val="222222"/>
                </a:solidFill>
                <a:effectLst/>
                <a:latin typeface="Saira Semi Condensed"/>
              </a:rPr>
              <a:t> chunk </a:t>
            </a:r>
            <a:r>
              <a:rPr lang="en-US" b="1" i="0" dirty="0" err="1">
                <a:solidFill>
                  <a:srgbClr val="222222"/>
                </a:solidFill>
                <a:effectLst/>
                <a:latin typeface="Saira Semi Condensed"/>
              </a:rPr>
              <a:t>trọng</a:t>
            </a:r>
            <a:r>
              <a:rPr lang="en-US" b="1" i="0" dirty="0">
                <a:solidFill>
                  <a:srgbClr val="222222"/>
                </a:solidFill>
                <a:effectLst/>
                <a:latin typeface="Saira Semi Condensed"/>
              </a:rPr>
              <a:t> </a:t>
            </a:r>
            <a:r>
              <a:rPr lang="en-US" b="1" i="0" dirty="0" err="1">
                <a:solidFill>
                  <a:srgbClr val="222222"/>
                </a:solidFill>
                <a:effectLst/>
                <a:latin typeface="Saira Semi Condensed"/>
              </a:rPr>
              <a:t>nên</a:t>
            </a:r>
            <a:r>
              <a:rPr lang="en-US" b="1" i="0" dirty="0">
                <a:solidFill>
                  <a:srgbClr val="222222"/>
                </a:solidFill>
                <a:effectLst/>
                <a:latin typeface="Saira Semi Condensed"/>
              </a:rPr>
              <a:t> </a:t>
            </a:r>
            <a:r>
              <a:rPr lang="en-US" b="1" i="0" dirty="0" err="1">
                <a:solidFill>
                  <a:srgbClr val="222222"/>
                </a:solidFill>
                <a:effectLst/>
                <a:latin typeface="Saira Semi Condensed"/>
              </a:rPr>
              <a:t>sẽ</a:t>
            </a:r>
            <a:r>
              <a:rPr lang="en-US" b="1" i="0" dirty="0">
                <a:solidFill>
                  <a:srgbClr val="222222"/>
                </a:solidFill>
                <a:effectLst/>
                <a:latin typeface="Saira Semi Condensed"/>
              </a:rPr>
              <a:t> </a:t>
            </a:r>
            <a:r>
              <a:rPr lang="en-US" b="1" i="0" dirty="0" err="1">
                <a:solidFill>
                  <a:srgbClr val="222222"/>
                </a:solidFill>
                <a:effectLst/>
                <a:latin typeface="Saira Semi Condensed"/>
              </a:rPr>
              <a:t>vẫn</a:t>
            </a:r>
            <a:r>
              <a:rPr lang="en-US" b="1" i="0" dirty="0">
                <a:solidFill>
                  <a:srgbClr val="222222"/>
                </a:solidFill>
                <a:effectLst/>
                <a:latin typeface="Saira Semi Condensed"/>
              </a:rPr>
              <a:t> </a:t>
            </a:r>
            <a:r>
              <a:rPr lang="en-US" b="1" i="0" dirty="0" err="1">
                <a:solidFill>
                  <a:srgbClr val="222222"/>
                </a:solidFill>
                <a:effectLst/>
                <a:latin typeface="Saira Semi Condensed"/>
              </a:rPr>
              <a:t>được</a:t>
            </a:r>
            <a:r>
              <a:rPr lang="en-US" b="1" i="0" dirty="0">
                <a:solidFill>
                  <a:srgbClr val="222222"/>
                </a:solidFill>
                <a:effectLst/>
                <a:latin typeface="Saira Semi Condensed"/>
              </a:rPr>
              <a:t> </a:t>
            </a:r>
            <a:r>
              <a:rPr lang="en-US" b="1" i="0" dirty="0" err="1">
                <a:solidFill>
                  <a:srgbClr val="222222"/>
                </a:solidFill>
                <a:effectLst/>
                <a:latin typeface="Saira Semi Condensed"/>
              </a:rPr>
              <a:t>dữ</a:t>
            </a:r>
            <a:r>
              <a:rPr lang="en-US" b="1" i="0" dirty="0">
                <a:solidFill>
                  <a:srgbClr val="222222"/>
                </a:solidFill>
                <a:effectLst/>
                <a:latin typeface="Saira Semi Condensed"/>
              </a:rPr>
              <a:t> </a:t>
            </a:r>
            <a:r>
              <a:rPr lang="en-US" b="1" i="0" dirty="0" err="1">
                <a:solidFill>
                  <a:srgbClr val="222222"/>
                </a:solidFill>
                <a:effectLst/>
                <a:latin typeface="Saira Semi Condensed"/>
              </a:rPr>
              <a:t>lại</a:t>
            </a:r>
            <a:endParaRPr lang="en-US" b="1" i="0" dirty="0">
              <a:solidFill>
                <a:srgbClr val="222222"/>
              </a:solidFill>
              <a:effectLst/>
              <a:latin typeface="Saira Semi Condensed"/>
            </a:endParaRPr>
          </a:p>
        </p:txBody>
      </p:sp>
      <p:sp>
        <p:nvSpPr>
          <p:cNvPr id="10" name="Rectangle 9">
            <a:extLst>
              <a:ext uri="{FF2B5EF4-FFF2-40B4-BE49-F238E27FC236}">
                <a16:creationId xmlns:a16="http://schemas.microsoft.com/office/drawing/2014/main" id="{5ED55025-1D38-453F-AF04-1197B259E8A4}"/>
              </a:ext>
            </a:extLst>
          </p:cNvPr>
          <p:cNvSpPr/>
          <p:nvPr/>
        </p:nvSpPr>
        <p:spPr>
          <a:xfrm>
            <a:off x="769562" y="3546151"/>
            <a:ext cx="3707547" cy="2140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A1B6BFD-817A-4BB3-95F6-9FCAC684A388}"/>
              </a:ext>
            </a:extLst>
          </p:cNvPr>
          <p:cNvSpPr/>
          <p:nvPr/>
        </p:nvSpPr>
        <p:spPr>
          <a:xfrm>
            <a:off x="1328468" y="3945543"/>
            <a:ext cx="1518249" cy="12389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2055CA-BE92-4487-A651-E70067A401AB}"/>
              </a:ext>
            </a:extLst>
          </p:cNvPr>
          <p:cNvSpPr/>
          <p:nvPr/>
        </p:nvSpPr>
        <p:spPr>
          <a:xfrm>
            <a:off x="7651631" y="5543869"/>
            <a:ext cx="1613139" cy="3993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33CF17F-2F7D-47D4-8356-C7215DF242E2}"/>
              </a:ext>
            </a:extLst>
          </p:cNvPr>
          <p:cNvSpPr/>
          <p:nvPr/>
        </p:nvSpPr>
        <p:spPr>
          <a:xfrm>
            <a:off x="6978770" y="2026954"/>
            <a:ext cx="1873216" cy="2159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9B6E69B-0641-4EE4-8469-EDE00566B7CA}"/>
              </a:ext>
            </a:extLst>
          </p:cNvPr>
          <p:cNvSpPr txBox="1"/>
          <p:nvPr/>
        </p:nvSpPr>
        <p:spPr>
          <a:xfrm>
            <a:off x="1560931" y="4565008"/>
            <a:ext cx="4076316" cy="369332"/>
          </a:xfrm>
          <a:prstGeom prst="rect">
            <a:avLst/>
          </a:prstGeom>
          <a:noFill/>
        </p:spPr>
        <p:txBody>
          <a:bodyPr wrap="square">
            <a:spAutoFit/>
          </a:bodyPr>
          <a:lstStyle/>
          <a:p>
            <a:pPr algn="l"/>
            <a:r>
              <a:rPr lang="en-US" b="1" i="0" dirty="0">
                <a:solidFill>
                  <a:srgbClr val="222222"/>
                </a:solidFill>
                <a:effectLst/>
                <a:latin typeface="Saira Semi Condensed"/>
              </a:rPr>
              <a:t>Chunk </a:t>
            </a:r>
            <a:r>
              <a:rPr lang="en-US" b="1" i="0" dirty="0" err="1">
                <a:solidFill>
                  <a:srgbClr val="222222"/>
                </a:solidFill>
                <a:effectLst/>
                <a:latin typeface="Saira Semi Condensed"/>
              </a:rPr>
              <a:t>plte</a:t>
            </a:r>
            <a:endParaRPr lang="en-US" b="1" i="0" dirty="0">
              <a:solidFill>
                <a:srgbClr val="222222"/>
              </a:solidFill>
              <a:effectLst/>
              <a:latin typeface="Saira Semi Condensed"/>
            </a:endParaRPr>
          </a:p>
        </p:txBody>
      </p:sp>
    </p:spTree>
    <p:extLst>
      <p:ext uri="{BB962C8B-B14F-4D97-AF65-F5344CB8AC3E}">
        <p14:creationId xmlns:p14="http://schemas.microsoft.com/office/powerpoint/2010/main" val="387967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7" name="TextBox 6">
            <a:extLst>
              <a:ext uri="{FF2B5EF4-FFF2-40B4-BE49-F238E27FC236}">
                <a16:creationId xmlns:a16="http://schemas.microsoft.com/office/drawing/2014/main" id="{668A90F7-9845-4363-97C9-AA4D4AABE88B}"/>
              </a:ext>
            </a:extLst>
          </p:cNvPr>
          <p:cNvSpPr txBox="1"/>
          <p:nvPr/>
        </p:nvSpPr>
        <p:spPr>
          <a:xfrm>
            <a:off x="390345" y="1165368"/>
            <a:ext cx="9357504" cy="584775"/>
          </a:xfrm>
          <a:prstGeom prst="rect">
            <a:avLst/>
          </a:prstGeom>
          <a:noFill/>
        </p:spPr>
        <p:txBody>
          <a:bodyPr wrap="square">
            <a:spAutoFit/>
          </a:bodyPr>
          <a:lstStyle/>
          <a:p>
            <a:pPr algn="l"/>
            <a:r>
              <a:rPr lang="en-US" sz="3200" b="1" i="0" dirty="0">
                <a:solidFill>
                  <a:srgbClr val="222222"/>
                </a:solidFill>
                <a:effectLst/>
                <a:latin typeface="Saira Semi Condensed"/>
              </a:rPr>
              <a:t>The techniques – IDAT chunk</a:t>
            </a:r>
          </a:p>
        </p:txBody>
      </p:sp>
      <p:pic>
        <p:nvPicPr>
          <p:cNvPr id="11" name="Picture 10">
            <a:extLst>
              <a:ext uri="{FF2B5EF4-FFF2-40B4-BE49-F238E27FC236}">
                <a16:creationId xmlns:a16="http://schemas.microsoft.com/office/drawing/2014/main" id="{03DA70F4-DFE6-4107-9045-1D0892BCD404}"/>
              </a:ext>
            </a:extLst>
          </p:cNvPr>
          <p:cNvPicPr>
            <a:picLocks noChangeAspect="1"/>
          </p:cNvPicPr>
          <p:nvPr/>
        </p:nvPicPr>
        <p:blipFill rotWithShape="1">
          <a:blip r:embed="rId2"/>
          <a:srcRect b="16727"/>
          <a:stretch/>
        </p:blipFill>
        <p:spPr>
          <a:xfrm>
            <a:off x="1460364" y="2122869"/>
            <a:ext cx="9207636" cy="3165124"/>
          </a:xfrm>
          <a:prstGeom prst="rect">
            <a:avLst/>
          </a:prstGeom>
        </p:spPr>
      </p:pic>
      <p:sp>
        <p:nvSpPr>
          <p:cNvPr id="5" name="Rectangle 4">
            <a:extLst>
              <a:ext uri="{FF2B5EF4-FFF2-40B4-BE49-F238E27FC236}">
                <a16:creationId xmlns:a16="http://schemas.microsoft.com/office/drawing/2014/main" id="{9CB7A223-8E41-4E02-A435-0A7D000EE5F3}"/>
              </a:ext>
            </a:extLst>
          </p:cNvPr>
          <p:cNvSpPr/>
          <p:nvPr/>
        </p:nvSpPr>
        <p:spPr>
          <a:xfrm>
            <a:off x="1198884" y="4546121"/>
            <a:ext cx="9730596" cy="741872"/>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4091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7" name="TextBox 6">
            <a:extLst>
              <a:ext uri="{FF2B5EF4-FFF2-40B4-BE49-F238E27FC236}">
                <a16:creationId xmlns:a16="http://schemas.microsoft.com/office/drawing/2014/main" id="{668A90F7-9845-4363-97C9-AA4D4AABE88B}"/>
              </a:ext>
            </a:extLst>
          </p:cNvPr>
          <p:cNvSpPr txBox="1"/>
          <p:nvPr/>
        </p:nvSpPr>
        <p:spPr>
          <a:xfrm>
            <a:off x="390345" y="1165368"/>
            <a:ext cx="9357504" cy="584775"/>
          </a:xfrm>
          <a:prstGeom prst="rect">
            <a:avLst/>
          </a:prstGeom>
          <a:noFill/>
        </p:spPr>
        <p:txBody>
          <a:bodyPr wrap="square">
            <a:spAutoFit/>
          </a:bodyPr>
          <a:lstStyle/>
          <a:p>
            <a:pPr algn="l"/>
            <a:r>
              <a:rPr lang="en-US" sz="3200" b="1" i="0" dirty="0">
                <a:solidFill>
                  <a:srgbClr val="222222"/>
                </a:solidFill>
                <a:effectLst/>
                <a:latin typeface="Saira Semi Condensed"/>
              </a:rPr>
              <a:t>The techniques – IDAT chunk</a:t>
            </a:r>
          </a:p>
        </p:txBody>
      </p:sp>
      <p:sp>
        <p:nvSpPr>
          <p:cNvPr id="8" name="TextBox 7">
            <a:extLst>
              <a:ext uri="{FF2B5EF4-FFF2-40B4-BE49-F238E27FC236}">
                <a16:creationId xmlns:a16="http://schemas.microsoft.com/office/drawing/2014/main" id="{19D40DF8-3007-4414-80EE-9CA5FDA04125}"/>
              </a:ext>
            </a:extLst>
          </p:cNvPr>
          <p:cNvSpPr txBox="1"/>
          <p:nvPr/>
        </p:nvSpPr>
        <p:spPr>
          <a:xfrm>
            <a:off x="744028" y="1850236"/>
            <a:ext cx="11220810" cy="2308324"/>
          </a:xfrm>
          <a:prstGeom prst="rect">
            <a:avLst/>
          </a:prstGeom>
          <a:noFill/>
        </p:spPr>
        <p:txBody>
          <a:bodyPr wrap="square">
            <a:spAutoFit/>
          </a:bodyPr>
          <a:lstStyle/>
          <a:p>
            <a:pPr algn="l"/>
            <a:r>
              <a:rPr lang="vi-VN" b="1" i="0" dirty="0">
                <a:effectLst/>
                <a:latin typeface="-apple-system"/>
              </a:rPr>
              <a:t>Phương pháp này mã hóa payload vào các chunk IDAT của tệp PNG, trong đó chứa dữ liệu hình ảnh, tức là các pixel của PNG, được biểu diễn bằng 3 byte cho các kênh màu RGB.</a:t>
            </a:r>
          </a:p>
          <a:p>
            <a:pPr algn="l"/>
            <a:r>
              <a:rPr lang="vi-VN" b="1" i="0" dirty="0">
                <a:effectLst/>
                <a:latin typeface="-apple-system"/>
              </a:rPr>
              <a:t>Khi tạo các chunk IDAT, các pixel dài 3 byte được xử lý trước bằng các bộ lọc dòng PNG, sau đó được nén bằng thuật toán DEFLATE. Để tạo ra một chunk IDAT chứa mã PHP hợp lệ, cần tìm ra sự kết hợp chính xác của các pixel thô sẽ, sau khi được xử lý bởi các bộ lọc dòng PNG và thuật toán DEFLATE, cho ra đúng payload mong muốn. Sự kết hợp này sẽ thay đổi tùy thuộc vào kích thước mà hình ảnh PNG được co giãn lại.</a:t>
            </a:r>
          </a:p>
          <a:p>
            <a:br>
              <a:rPr lang="vi-VN" b="1" dirty="0"/>
            </a:br>
            <a:endParaRPr lang="en-US" b="1" dirty="0"/>
          </a:p>
        </p:txBody>
      </p:sp>
      <p:pic>
        <p:nvPicPr>
          <p:cNvPr id="2050" name="Picture 2">
            <a:extLst>
              <a:ext uri="{FF2B5EF4-FFF2-40B4-BE49-F238E27FC236}">
                <a16:creationId xmlns:a16="http://schemas.microsoft.com/office/drawing/2014/main" id="{D4B2660C-C8C1-4CF3-B9B5-D61DCE8A02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638" y="4403208"/>
            <a:ext cx="5353050" cy="11620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Using my microscope to zoom in to an LG C1 colour pixel grid (top left is  what it's trying to represent) : r/OLED_Gaming">
            <a:extLst>
              <a:ext uri="{FF2B5EF4-FFF2-40B4-BE49-F238E27FC236}">
                <a16:creationId xmlns:a16="http://schemas.microsoft.com/office/drawing/2014/main" id="{CBBB9336-EC9A-4F75-8113-739BE1F83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005" y="4158560"/>
            <a:ext cx="1855304" cy="17509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981CE4A4-1B33-49D7-A885-BFFCAD3C6E1C}"/>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9700017" y="4121985"/>
            <a:ext cx="1687921" cy="1687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899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7" name="TextBox 6">
            <a:extLst>
              <a:ext uri="{FF2B5EF4-FFF2-40B4-BE49-F238E27FC236}">
                <a16:creationId xmlns:a16="http://schemas.microsoft.com/office/drawing/2014/main" id="{668A90F7-9845-4363-97C9-AA4D4AABE88B}"/>
              </a:ext>
            </a:extLst>
          </p:cNvPr>
          <p:cNvSpPr txBox="1"/>
          <p:nvPr/>
        </p:nvSpPr>
        <p:spPr>
          <a:xfrm>
            <a:off x="390345" y="1165368"/>
            <a:ext cx="9357504" cy="584775"/>
          </a:xfrm>
          <a:prstGeom prst="rect">
            <a:avLst/>
          </a:prstGeom>
          <a:noFill/>
        </p:spPr>
        <p:txBody>
          <a:bodyPr wrap="square">
            <a:spAutoFit/>
          </a:bodyPr>
          <a:lstStyle/>
          <a:p>
            <a:pPr algn="l"/>
            <a:r>
              <a:rPr lang="en-US" sz="3200" b="1" i="0" dirty="0">
                <a:solidFill>
                  <a:srgbClr val="222222"/>
                </a:solidFill>
                <a:effectLst/>
                <a:latin typeface="Saira Semi Condensed"/>
              </a:rPr>
              <a:t>The techniques – IDAT chunk</a:t>
            </a:r>
          </a:p>
        </p:txBody>
      </p:sp>
      <p:pic>
        <p:nvPicPr>
          <p:cNvPr id="2050" name="Picture 2">
            <a:extLst>
              <a:ext uri="{FF2B5EF4-FFF2-40B4-BE49-F238E27FC236}">
                <a16:creationId xmlns:a16="http://schemas.microsoft.com/office/drawing/2014/main" id="{D4B2660C-C8C1-4CF3-B9B5-D61DCE8A02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42412" y="3773992"/>
            <a:ext cx="4374094" cy="94953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A877C0E-20FA-4753-A098-49971F220778}"/>
              </a:ext>
            </a:extLst>
          </p:cNvPr>
          <p:cNvSpPr txBox="1"/>
          <p:nvPr/>
        </p:nvSpPr>
        <p:spPr>
          <a:xfrm>
            <a:off x="413033" y="4756804"/>
            <a:ext cx="9704717" cy="400110"/>
          </a:xfrm>
          <a:prstGeom prst="rect">
            <a:avLst/>
          </a:prstGeom>
          <a:noFill/>
        </p:spPr>
        <p:txBody>
          <a:bodyPr wrap="square">
            <a:spAutoFit/>
          </a:bodyPr>
          <a:lstStyle/>
          <a:p>
            <a:pPr algn="l"/>
            <a:r>
              <a:rPr lang="en-US" sz="2000" b="1" dirty="0">
                <a:latin typeface="-apple-system"/>
              </a:rPr>
              <a:t>Step 3</a:t>
            </a:r>
            <a:endParaRPr lang="en-US" b="1" dirty="0"/>
          </a:p>
        </p:txBody>
      </p:sp>
      <p:sp>
        <p:nvSpPr>
          <p:cNvPr id="11" name="TextBox 10">
            <a:extLst>
              <a:ext uri="{FF2B5EF4-FFF2-40B4-BE49-F238E27FC236}">
                <a16:creationId xmlns:a16="http://schemas.microsoft.com/office/drawing/2014/main" id="{6EB669E8-0F10-45B3-90DD-B68DF2578565}"/>
              </a:ext>
            </a:extLst>
          </p:cNvPr>
          <p:cNvSpPr txBox="1"/>
          <p:nvPr/>
        </p:nvSpPr>
        <p:spPr>
          <a:xfrm>
            <a:off x="3528203" y="3472132"/>
            <a:ext cx="9704717" cy="400110"/>
          </a:xfrm>
          <a:prstGeom prst="rect">
            <a:avLst/>
          </a:prstGeom>
          <a:noFill/>
        </p:spPr>
        <p:txBody>
          <a:bodyPr wrap="square">
            <a:spAutoFit/>
          </a:bodyPr>
          <a:lstStyle/>
          <a:p>
            <a:pPr algn="l"/>
            <a:r>
              <a:rPr lang="en-US" sz="2000" b="1" dirty="0" err="1">
                <a:latin typeface="-apple-system"/>
              </a:rPr>
              <a:t>Tạo</a:t>
            </a:r>
            <a:r>
              <a:rPr lang="en-US" sz="2000" b="1" dirty="0">
                <a:latin typeface="-apple-system"/>
              </a:rPr>
              <a:t> </a:t>
            </a:r>
            <a:r>
              <a:rPr lang="en-US" sz="2000" b="1" dirty="0" err="1">
                <a:latin typeface="-apple-system"/>
              </a:rPr>
              <a:t>dữ</a:t>
            </a:r>
            <a:r>
              <a:rPr lang="en-US" sz="2000" b="1" dirty="0">
                <a:latin typeface="-apple-system"/>
              </a:rPr>
              <a:t> </a:t>
            </a:r>
            <a:r>
              <a:rPr lang="en-US" sz="2000" b="1" dirty="0" err="1">
                <a:latin typeface="-apple-system"/>
              </a:rPr>
              <a:t>liệu</a:t>
            </a:r>
            <a:r>
              <a:rPr lang="en-US" sz="2000" b="1" dirty="0">
                <a:latin typeface="-apple-system"/>
              </a:rPr>
              <a:t> </a:t>
            </a:r>
            <a:r>
              <a:rPr lang="en-US" sz="2000" b="1" dirty="0" err="1">
                <a:latin typeface="-apple-system"/>
              </a:rPr>
              <a:t>thoả</a:t>
            </a:r>
            <a:r>
              <a:rPr lang="en-US" sz="2000" b="1" dirty="0">
                <a:latin typeface="-apple-system"/>
              </a:rPr>
              <a:t> </a:t>
            </a:r>
            <a:r>
              <a:rPr lang="en-US" sz="2000" b="1" dirty="0" err="1">
                <a:latin typeface="-apple-system"/>
              </a:rPr>
              <a:t>mãn</a:t>
            </a:r>
            <a:r>
              <a:rPr lang="en-US" sz="2000" b="1" dirty="0">
                <a:latin typeface="-apple-system"/>
              </a:rPr>
              <a:t> </a:t>
            </a:r>
            <a:r>
              <a:rPr lang="en-US" sz="2000" b="1" dirty="0" err="1">
                <a:latin typeface="-apple-system"/>
              </a:rPr>
              <a:t>sau</a:t>
            </a:r>
            <a:r>
              <a:rPr lang="en-US" sz="2000" b="1" dirty="0">
                <a:latin typeface="-apple-system"/>
              </a:rPr>
              <a:t> </a:t>
            </a:r>
            <a:r>
              <a:rPr lang="en-US" sz="2000" b="1" dirty="0" err="1">
                <a:latin typeface="-apple-system"/>
              </a:rPr>
              <a:t>khi</a:t>
            </a:r>
            <a:r>
              <a:rPr lang="en-US" sz="2000" b="1" dirty="0">
                <a:latin typeface="-apple-system"/>
              </a:rPr>
              <a:t> </a:t>
            </a:r>
            <a:r>
              <a:rPr lang="en-US" sz="2000" b="1" dirty="0" err="1">
                <a:latin typeface="-apple-system"/>
              </a:rPr>
              <a:t>nén</a:t>
            </a:r>
            <a:r>
              <a:rPr lang="en-US" sz="2000" b="1" dirty="0">
                <a:latin typeface="-apple-system"/>
              </a:rPr>
              <a:t> </a:t>
            </a:r>
            <a:r>
              <a:rPr lang="en-US" sz="2000" b="1" dirty="0" err="1">
                <a:latin typeface="-apple-system"/>
              </a:rPr>
              <a:t>chưa</a:t>
            </a:r>
            <a:r>
              <a:rPr lang="en-US" sz="2000" b="1" dirty="0">
                <a:latin typeface="-apple-system"/>
              </a:rPr>
              <a:t> inject text ( fuzz … ;( )</a:t>
            </a:r>
            <a:endParaRPr lang="en-US" sz="2000" b="1" dirty="0"/>
          </a:p>
        </p:txBody>
      </p:sp>
      <p:sp>
        <p:nvSpPr>
          <p:cNvPr id="12" name="TextBox 11">
            <a:extLst>
              <a:ext uri="{FF2B5EF4-FFF2-40B4-BE49-F238E27FC236}">
                <a16:creationId xmlns:a16="http://schemas.microsoft.com/office/drawing/2014/main" id="{E6307413-402C-426A-998E-B63AE09E0DD6}"/>
              </a:ext>
            </a:extLst>
          </p:cNvPr>
          <p:cNvSpPr txBox="1"/>
          <p:nvPr/>
        </p:nvSpPr>
        <p:spPr>
          <a:xfrm>
            <a:off x="3528202" y="4756804"/>
            <a:ext cx="9704717" cy="646331"/>
          </a:xfrm>
          <a:prstGeom prst="rect">
            <a:avLst/>
          </a:prstGeom>
          <a:noFill/>
        </p:spPr>
        <p:txBody>
          <a:bodyPr wrap="square">
            <a:spAutoFit/>
          </a:bodyPr>
          <a:lstStyle/>
          <a:p>
            <a:pPr algn="l"/>
            <a:r>
              <a:rPr lang="en-US" b="1" i="0" dirty="0">
                <a:solidFill>
                  <a:srgbClr val="333333"/>
                </a:solidFill>
                <a:effectLst/>
                <a:latin typeface="Helvetica Neue"/>
              </a:rPr>
              <a:t>Bypassing the PNG line filters</a:t>
            </a:r>
          </a:p>
          <a:p>
            <a:endParaRPr lang="en-US" b="1" dirty="0"/>
          </a:p>
        </p:txBody>
      </p:sp>
      <p:sp>
        <p:nvSpPr>
          <p:cNvPr id="13" name="TextBox 12">
            <a:extLst>
              <a:ext uri="{FF2B5EF4-FFF2-40B4-BE49-F238E27FC236}">
                <a16:creationId xmlns:a16="http://schemas.microsoft.com/office/drawing/2014/main" id="{CB322D4E-D21B-4A10-AA59-F14FDA06C30E}"/>
              </a:ext>
            </a:extLst>
          </p:cNvPr>
          <p:cNvSpPr txBox="1"/>
          <p:nvPr/>
        </p:nvSpPr>
        <p:spPr>
          <a:xfrm>
            <a:off x="3528202" y="5822028"/>
            <a:ext cx="9704717" cy="369332"/>
          </a:xfrm>
          <a:prstGeom prst="rect">
            <a:avLst/>
          </a:prstGeom>
          <a:noFill/>
        </p:spPr>
        <p:txBody>
          <a:bodyPr wrap="square">
            <a:spAutoFit/>
          </a:bodyPr>
          <a:lstStyle/>
          <a:p>
            <a:pPr algn="l"/>
            <a:r>
              <a:rPr lang="en-US" b="1" i="0" dirty="0">
                <a:solidFill>
                  <a:srgbClr val="333333"/>
                </a:solidFill>
                <a:effectLst/>
                <a:latin typeface="Helvetica Neue"/>
              </a:rPr>
              <a:t>Gen image</a:t>
            </a:r>
            <a:endParaRPr lang="en-US" b="1" dirty="0"/>
          </a:p>
        </p:txBody>
      </p:sp>
      <p:sp>
        <p:nvSpPr>
          <p:cNvPr id="14" name="TextBox 13">
            <a:extLst>
              <a:ext uri="{FF2B5EF4-FFF2-40B4-BE49-F238E27FC236}">
                <a16:creationId xmlns:a16="http://schemas.microsoft.com/office/drawing/2014/main" id="{1593A722-18E1-456C-B338-10F1F9C0EE71}"/>
              </a:ext>
            </a:extLst>
          </p:cNvPr>
          <p:cNvSpPr txBox="1"/>
          <p:nvPr/>
        </p:nvSpPr>
        <p:spPr>
          <a:xfrm>
            <a:off x="3528202" y="2324926"/>
            <a:ext cx="9704717" cy="400110"/>
          </a:xfrm>
          <a:prstGeom prst="rect">
            <a:avLst/>
          </a:prstGeom>
          <a:noFill/>
        </p:spPr>
        <p:txBody>
          <a:bodyPr wrap="square">
            <a:spAutoFit/>
          </a:bodyPr>
          <a:lstStyle/>
          <a:p>
            <a:pPr algn="l"/>
            <a:r>
              <a:rPr lang="en-US" sz="2000" b="1" dirty="0">
                <a:latin typeface="-apple-system"/>
              </a:rPr>
              <a:t>Inject</a:t>
            </a:r>
            <a:r>
              <a:rPr lang="en-US" b="1" dirty="0">
                <a:latin typeface="-apple-system"/>
              </a:rPr>
              <a:t> text ex </a:t>
            </a:r>
            <a:r>
              <a:rPr lang="en-US" b="1" dirty="0">
                <a:highlight>
                  <a:srgbClr val="FFFF00"/>
                </a:highlight>
                <a:latin typeface="-apple-system"/>
              </a:rPr>
              <a:t>&lt;?=$_GET[0]($_POST[1]);?&gt;</a:t>
            </a:r>
            <a:endParaRPr lang="en-US" b="1" dirty="0">
              <a:highlight>
                <a:srgbClr val="FFFF00"/>
              </a:highlight>
            </a:endParaRPr>
          </a:p>
        </p:txBody>
      </p:sp>
      <p:sp>
        <p:nvSpPr>
          <p:cNvPr id="15" name="TextBox 14">
            <a:extLst>
              <a:ext uri="{FF2B5EF4-FFF2-40B4-BE49-F238E27FC236}">
                <a16:creationId xmlns:a16="http://schemas.microsoft.com/office/drawing/2014/main" id="{0DC6F7E8-0EF6-4FC4-BC7D-7BA055C5112F}"/>
              </a:ext>
            </a:extLst>
          </p:cNvPr>
          <p:cNvSpPr txBox="1"/>
          <p:nvPr/>
        </p:nvSpPr>
        <p:spPr>
          <a:xfrm>
            <a:off x="413034" y="3484861"/>
            <a:ext cx="4953294" cy="400110"/>
          </a:xfrm>
          <a:prstGeom prst="rect">
            <a:avLst/>
          </a:prstGeom>
          <a:noFill/>
        </p:spPr>
        <p:txBody>
          <a:bodyPr wrap="square">
            <a:spAutoFit/>
          </a:bodyPr>
          <a:lstStyle/>
          <a:p>
            <a:pPr algn="l"/>
            <a:r>
              <a:rPr lang="en-US" sz="2000" b="1" dirty="0">
                <a:latin typeface="-apple-system"/>
              </a:rPr>
              <a:t>Step 2</a:t>
            </a:r>
            <a:endParaRPr lang="en-US" b="1" dirty="0"/>
          </a:p>
        </p:txBody>
      </p:sp>
      <p:sp>
        <p:nvSpPr>
          <p:cNvPr id="16" name="TextBox 15">
            <a:extLst>
              <a:ext uri="{FF2B5EF4-FFF2-40B4-BE49-F238E27FC236}">
                <a16:creationId xmlns:a16="http://schemas.microsoft.com/office/drawing/2014/main" id="{7AF0F9FC-B8DB-42B7-90CA-DFB72A3FCE77}"/>
              </a:ext>
            </a:extLst>
          </p:cNvPr>
          <p:cNvSpPr txBox="1"/>
          <p:nvPr/>
        </p:nvSpPr>
        <p:spPr>
          <a:xfrm>
            <a:off x="413033" y="2391358"/>
            <a:ext cx="2614839" cy="400110"/>
          </a:xfrm>
          <a:prstGeom prst="rect">
            <a:avLst/>
          </a:prstGeom>
          <a:noFill/>
        </p:spPr>
        <p:txBody>
          <a:bodyPr wrap="square">
            <a:spAutoFit/>
          </a:bodyPr>
          <a:lstStyle/>
          <a:p>
            <a:pPr algn="l"/>
            <a:r>
              <a:rPr lang="en-US" sz="2000" b="1" dirty="0">
                <a:latin typeface="-apple-system"/>
              </a:rPr>
              <a:t>Step 1</a:t>
            </a:r>
            <a:endParaRPr lang="en-US" b="1" dirty="0"/>
          </a:p>
        </p:txBody>
      </p:sp>
      <p:sp>
        <p:nvSpPr>
          <p:cNvPr id="17" name="TextBox 16">
            <a:extLst>
              <a:ext uri="{FF2B5EF4-FFF2-40B4-BE49-F238E27FC236}">
                <a16:creationId xmlns:a16="http://schemas.microsoft.com/office/drawing/2014/main" id="{375B85EA-EF97-40C5-A71B-9F0205BA8492}"/>
              </a:ext>
            </a:extLst>
          </p:cNvPr>
          <p:cNvSpPr txBox="1"/>
          <p:nvPr/>
        </p:nvSpPr>
        <p:spPr>
          <a:xfrm>
            <a:off x="413033" y="5767875"/>
            <a:ext cx="3330831" cy="400110"/>
          </a:xfrm>
          <a:prstGeom prst="rect">
            <a:avLst/>
          </a:prstGeom>
          <a:noFill/>
        </p:spPr>
        <p:txBody>
          <a:bodyPr wrap="square">
            <a:spAutoFit/>
          </a:bodyPr>
          <a:lstStyle/>
          <a:p>
            <a:pPr algn="l"/>
            <a:r>
              <a:rPr lang="en-US" sz="2000" b="1" dirty="0">
                <a:latin typeface="-apple-system"/>
              </a:rPr>
              <a:t>Step 4</a:t>
            </a:r>
            <a:endParaRPr lang="en-US" b="1" dirty="0"/>
          </a:p>
        </p:txBody>
      </p:sp>
    </p:spTree>
    <p:extLst>
      <p:ext uri="{BB962C8B-B14F-4D97-AF65-F5344CB8AC3E}">
        <p14:creationId xmlns:p14="http://schemas.microsoft.com/office/powerpoint/2010/main" val="3369832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7" name="TextBox 6">
            <a:extLst>
              <a:ext uri="{FF2B5EF4-FFF2-40B4-BE49-F238E27FC236}">
                <a16:creationId xmlns:a16="http://schemas.microsoft.com/office/drawing/2014/main" id="{668A90F7-9845-4363-97C9-AA4D4AABE88B}"/>
              </a:ext>
            </a:extLst>
          </p:cNvPr>
          <p:cNvSpPr txBox="1"/>
          <p:nvPr/>
        </p:nvSpPr>
        <p:spPr>
          <a:xfrm>
            <a:off x="390345" y="1165368"/>
            <a:ext cx="9357504" cy="584775"/>
          </a:xfrm>
          <a:prstGeom prst="rect">
            <a:avLst/>
          </a:prstGeom>
          <a:noFill/>
        </p:spPr>
        <p:txBody>
          <a:bodyPr wrap="square">
            <a:spAutoFit/>
          </a:bodyPr>
          <a:lstStyle/>
          <a:p>
            <a:pPr algn="l"/>
            <a:r>
              <a:rPr lang="en-US" sz="3200" b="1" i="0" dirty="0">
                <a:solidFill>
                  <a:srgbClr val="222222"/>
                </a:solidFill>
                <a:effectLst/>
                <a:latin typeface="Saira Semi Condensed"/>
              </a:rPr>
              <a:t>The techniques – IDAT chunk</a:t>
            </a:r>
          </a:p>
        </p:txBody>
      </p:sp>
      <p:sp>
        <p:nvSpPr>
          <p:cNvPr id="18" name="TextBox 17">
            <a:extLst>
              <a:ext uri="{FF2B5EF4-FFF2-40B4-BE49-F238E27FC236}">
                <a16:creationId xmlns:a16="http://schemas.microsoft.com/office/drawing/2014/main" id="{C3D5D39B-791A-4154-8EF7-74AA86874033}"/>
              </a:ext>
            </a:extLst>
          </p:cNvPr>
          <p:cNvSpPr txBox="1"/>
          <p:nvPr/>
        </p:nvSpPr>
        <p:spPr>
          <a:xfrm>
            <a:off x="496161" y="2247188"/>
            <a:ext cx="1240276" cy="400110"/>
          </a:xfrm>
          <a:prstGeom prst="rect">
            <a:avLst/>
          </a:prstGeom>
          <a:noFill/>
        </p:spPr>
        <p:txBody>
          <a:bodyPr wrap="square">
            <a:spAutoFit/>
          </a:bodyPr>
          <a:lstStyle/>
          <a:p>
            <a:pPr algn="l"/>
            <a:r>
              <a:rPr lang="en-US" sz="2000" b="1" dirty="0">
                <a:latin typeface="-apple-system"/>
              </a:rPr>
              <a:t>Step 2</a:t>
            </a:r>
            <a:endParaRPr lang="en-US" b="1" dirty="0"/>
          </a:p>
        </p:txBody>
      </p:sp>
      <p:pic>
        <p:nvPicPr>
          <p:cNvPr id="10" name="Picture 9">
            <a:extLst>
              <a:ext uri="{FF2B5EF4-FFF2-40B4-BE49-F238E27FC236}">
                <a16:creationId xmlns:a16="http://schemas.microsoft.com/office/drawing/2014/main" id="{F54FABBB-F1C5-4ABF-8CD0-D05E02832BDB}"/>
              </a:ext>
            </a:extLst>
          </p:cNvPr>
          <p:cNvPicPr>
            <a:picLocks noChangeAspect="1"/>
          </p:cNvPicPr>
          <p:nvPr/>
        </p:nvPicPr>
        <p:blipFill>
          <a:blip r:embed="rId2"/>
          <a:stretch>
            <a:fillRect/>
          </a:stretch>
        </p:blipFill>
        <p:spPr>
          <a:xfrm>
            <a:off x="1736437" y="2047810"/>
            <a:ext cx="1352739" cy="933580"/>
          </a:xfrm>
          <a:prstGeom prst="rect">
            <a:avLst/>
          </a:prstGeom>
        </p:spPr>
      </p:pic>
      <p:sp>
        <p:nvSpPr>
          <p:cNvPr id="21" name="TextBox 20">
            <a:extLst>
              <a:ext uri="{FF2B5EF4-FFF2-40B4-BE49-F238E27FC236}">
                <a16:creationId xmlns:a16="http://schemas.microsoft.com/office/drawing/2014/main" id="{E0A1FFE9-9688-4183-A483-B00F679ADFB3}"/>
              </a:ext>
            </a:extLst>
          </p:cNvPr>
          <p:cNvSpPr txBox="1"/>
          <p:nvPr/>
        </p:nvSpPr>
        <p:spPr>
          <a:xfrm>
            <a:off x="3500494" y="2203315"/>
            <a:ext cx="9704717" cy="400110"/>
          </a:xfrm>
          <a:prstGeom prst="rect">
            <a:avLst/>
          </a:prstGeom>
          <a:noFill/>
        </p:spPr>
        <p:txBody>
          <a:bodyPr wrap="square">
            <a:spAutoFit/>
          </a:bodyPr>
          <a:lstStyle/>
          <a:p>
            <a:pPr algn="l"/>
            <a:r>
              <a:rPr lang="en-US" sz="2000" b="1" dirty="0" err="1">
                <a:latin typeface="-apple-system"/>
              </a:rPr>
              <a:t>Tạo</a:t>
            </a:r>
            <a:r>
              <a:rPr lang="en-US" sz="2000" b="1" dirty="0">
                <a:latin typeface="-apple-system"/>
              </a:rPr>
              <a:t> </a:t>
            </a:r>
            <a:r>
              <a:rPr lang="en-US" sz="2000" b="1" dirty="0" err="1">
                <a:latin typeface="-apple-system"/>
              </a:rPr>
              <a:t>dữ</a:t>
            </a:r>
            <a:r>
              <a:rPr lang="en-US" sz="2000" b="1" dirty="0">
                <a:latin typeface="-apple-system"/>
              </a:rPr>
              <a:t> </a:t>
            </a:r>
            <a:r>
              <a:rPr lang="en-US" sz="2000" b="1" dirty="0" err="1">
                <a:latin typeface="-apple-system"/>
              </a:rPr>
              <a:t>liệu</a:t>
            </a:r>
            <a:r>
              <a:rPr lang="en-US" sz="2000" b="1" dirty="0">
                <a:latin typeface="-apple-system"/>
              </a:rPr>
              <a:t> </a:t>
            </a:r>
            <a:r>
              <a:rPr lang="en-US" sz="2000" b="1" dirty="0" err="1">
                <a:latin typeface="-apple-system"/>
              </a:rPr>
              <a:t>thoả</a:t>
            </a:r>
            <a:r>
              <a:rPr lang="en-US" sz="2000" b="1" dirty="0">
                <a:latin typeface="-apple-system"/>
              </a:rPr>
              <a:t> </a:t>
            </a:r>
            <a:r>
              <a:rPr lang="en-US" sz="2000" b="1" dirty="0" err="1">
                <a:latin typeface="-apple-system"/>
              </a:rPr>
              <a:t>mãn</a:t>
            </a:r>
            <a:r>
              <a:rPr lang="en-US" sz="2000" b="1" dirty="0">
                <a:latin typeface="-apple-system"/>
              </a:rPr>
              <a:t> </a:t>
            </a:r>
            <a:r>
              <a:rPr lang="en-US" sz="2000" b="1" dirty="0" err="1">
                <a:latin typeface="-apple-system"/>
              </a:rPr>
              <a:t>sau</a:t>
            </a:r>
            <a:r>
              <a:rPr lang="en-US" sz="2000" b="1" dirty="0">
                <a:latin typeface="-apple-system"/>
              </a:rPr>
              <a:t> </a:t>
            </a:r>
            <a:r>
              <a:rPr lang="en-US" sz="2000" b="1" dirty="0" err="1">
                <a:latin typeface="-apple-system"/>
              </a:rPr>
              <a:t>khi</a:t>
            </a:r>
            <a:r>
              <a:rPr lang="en-US" sz="2000" b="1" dirty="0">
                <a:latin typeface="-apple-system"/>
              </a:rPr>
              <a:t> </a:t>
            </a:r>
            <a:r>
              <a:rPr lang="en-US" sz="2000" b="1" dirty="0" err="1">
                <a:latin typeface="-apple-system"/>
              </a:rPr>
              <a:t>nén</a:t>
            </a:r>
            <a:r>
              <a:rPr lang="en-US" sz="2000" b="1" dirty="0">
                <a:latin typeface="-apple-system"/>
              </a:rPr>
              <a:t> </a:t>
            </a:r>
            <a:r>
              <a:rPr lang="en-US" sz="2000" b="1" dirty="0" err="1">
                <a:latin typeface="-apple-system"/>
              </a:rPr>
              <a:t>chưa</a:t>
            </a:r>
            <a:r>
              <a:rPr lang="en-US" sz="2000" b="1" dirty="0">
                <a:latin typeface="-apple-system"/>
              </a:rPr>
              <a:t> inject text ( fuzz … ;( )</a:t>
            </a:r>
            <a:endParaRPr lang="en-US" sz="2000" b="1" dirty="0"/>
          </a:p>
        </p:txBody>
      </p:sp>
      <p:sp>
        <p:nvSpPr>
          <p:cNvPr id="23" name="TextBox 22">
            <a:extLst>
              <a:ext uri="{FF2B5EF4-FFF2-40B4-BE49-F238E27FC236}">
                <a16:creationId xmlns:a16="http://schemas.microsoft.com/office/drawing/2014/main" id="{430A07B0-0BA3-46B4-ACBF-E8910BF108E5}"/>
              </a:ext>
            </a:extLst>
          </p:cNvPr>
          <p:cNvSpPr txBox="1"/>
          <p:nvPr/>
        </p:nvSpPr>
        <p:spPr>
          <a:xfrm>
            <a:off x="75720" y="6359272"/>
            <a:ext cx="6604000" cy="369332"/>
          </a:xfrm>
          <a:prstGeom prst="rect">
            <a:avLst/>
          </a:prstGeom>
          <a:noFill/>
        </p:spPr>
        <p:txBody>
          <a:bodyPr wrap="square">
            <a:spAutoFit/>
          </a:bodyPr>
          <a:lstStyle/>
          <a:p>
            <a:r>
              <a:rPr lang="en-US" dirty="0"/>
              <a:t>rf: </a:t>
            </a:r>
            <a:r>
              <a:rPr lang="en-US" dirty="0" err="1"/>
              <a:t>idontplaydarts</a:t>
            </a:r>
            <a:r>
              <a:rPr lang="en-US" dirty="0"/>
              <a:t>, fin1te</a:t>
            </a:r>
          </a:p>
        </p:txBody>
      </p:sp>
      <p:pic>
        <p:nvPicPr>
          <p:cNvPr id="24" name="Picture 23">
            <a:extLst>
              <a:ext uri="{FF2B5EF4-FFF2-40B4-BE49-F238E27FC236}">
                <a16:creationId xmlns:a16="http://schemas.microsoft.com/office/drawing/2014/main" id="{B4F39783-0FD6-45C0-B526-A55D1C86FA12}"/>
              </a:ext>
            </a:extLst>
          </p:cNvPr>
          <p:cNvPicPr>
            <a:picLocks noChangeAspect="1"/>
          </p:cNvPicPr>
          <p:nvPr/>
        </p:nvPicPr>
        <p:blipFill>
          <a:blip r:embed="rId3"/>
          <a:stretch>
            <a:fillRect/>
          </a:stretch>
        </p:blipFill>
        <p:spPr>
          <a:xfrm>
            <a:off x="23145" y="4927970"/>
            <a:ext cx="12168855" cy="400110"/>
          </a:xfrm>
          <a:prstGeom prst="rect">
            <a:avLst/>
          </a:prstGeom>
        </p:spPr>
      </p:pic>
      <p:pic>
        <p:nvPicPr>
          <p:cNvPr id="26" name="Picture 25">
            <a:extLst>
              <a:ext uri="{FF2B5EF4-FFF2-40B4-BE49-F238E27FC236}">
                <a16:creationId xmlns:a16="http://schemas.microsoft.com/office/drawing/2014/main" id="{B2D8875B-C2A3-4331-BA6A-0DC91467E72A}"/>
              </a:ext>
            </a:extLst>
          </p:cNvPr>
          <p:cNvPicPr>
            <a:picLocks noChangeAspect="1"/>
          </p:cNvPicPr>
          <p:nvPr/>
        </p:nvPicPr>
        <p:blipFill>
          <a:blip r:embed="rId4"/>
          <a:stretch>
            <a:fillRect/>
          </a:stretch>
        </p:blipFill>
        <p:spPr>
          <a:xfrm>
            <a:off x="6344292" y="3547015"/>
            <a:ext cx="5361754" cy="571580"/>
          </a:xfrm>
          <a:prstGeom prst="rect">
            <a:avLst/>
          </a:prstGeom>
        </p:spPr>
      </p:pic>
      <p:sp>
        <p:nvSpPr>
          <p:cNvPr id="28" name="Rectangle 1">
            <a:extLst>
              <a:ext uri="{FF2B5EF4-FFF2-40B4-BE49-F238E27FC236}">
                <a16:creationId xmlns:a16="http://schemas.microsoft.com/office/drawing/2014/main" id="{A242C398-F37D-452F-A269-5D46F53C37FD}"/>
              </a:ext>
            </a:extLst>
          </p:cNvPr>
          <p:cNvSpPr>
            <a:spLocks noChangeArrowheads="1"/>
          </p:cNvSpPr>
          <p:nvPr/>
        </p:nvSpPr>
        <p:spPr bwMode="auto">
          <a:xfrm>
            <a:off x="560787" y="3279057"/>
            <a:ext cx="4923673" cy="129266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Thêm</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vào</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trước</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a:ln>
                  <a:noFill/>
                </a:ln>
                <a:solidFill>
                  <a:schemeClr val="tx1"/>
                </a:solidFill>
                <a:effectLst/>
                <a:latin typeface="Courier New" panose="02070309020205020404" pitchFamily="49" charset="0"/>
                <a:ea typeface="Lato" panose="020B0604020202020204" pitchFamily="34" charset="0"/>
                <a:cs typeface="Courier New" panose="02070309020205020404" pitchFamily="49" charset="0"/>
              </a:rPr>
              <a:t>0x00</a:t>
            </a:r>
            <a:r>
              <a:rPr kumimoji="0" lang="en-US" altLang="en-US" sz="1200" b="0" i="0" u="none" strike="noStrike" cap="none" normalizeH="0" baseline="0" dirty="0">
                <a:ln>
                  <a:noFill/>
                </a:ln>
                <a:solidFill>
                  <a:schemeClr val="tx1"/>
                </a:solidFill>
                <a:effectLst/>
                <a:ea typeface="Lato"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-&gt; </a:t>
            </a:r>
            <a:r>
              <a:rPr kumimoji="0" lang="en-US" altLang="en-US" sz="1200" b="0" i="0" u="none" strike="noStrike" cap="none" normalizeH="0" baseline="0" dirty="0">
                <a:ln>
                  <a:noFill/>
                </a:ln>
                <a:solidFill>
                  <a:schemeClr val="tx1"/>
                </a:solidFill>
                <a:effectLst/>
                <a:latin typeface="Courier New" panose="02070309020205020404" pitchFamily="49" charset="0"/>
                <a:ea typeface="Lato" panose="020B0604020202020204" pitchFamily="34" charset="0"/>
                <a:cs typeface="Courier New" panose="02070309020205020404" pitchFamily="49" charset="0"/>
              </a:rPr>
              <a:t>0xff</a:t>
            </a:r>
            <a:r>
              <a:rPr kumimoji="0" lang="en-US" altLang="en-US" sz="1200" b="0" i="0" u="none" strike="noStrike" cap="none" normalizeH="0" baseline="0" dirty="0">
                <a:ln>
                  <a:noFill/>
                </a:ln>
                <a:solidFill>
                  <a:schemeClr val="tx1"/>
                </a:solidFill>
                <a:effectLst/>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vào</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chuỗi</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một</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đến</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hai</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lần</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Nối</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thêm</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a:ln>
                  <a:noFill/>
                </a:ln>
                <a:solidFill>
                  <a:schemeClr val="tx1"/>
                </a:solidFill>
                <a:effectLst/>
                <a:latin typeface="Courier New" panose="02070309020205020404" pitchFamily="49" charset="0"/>
                <a:ea typeface="Lato" panose="020B0604020202020204" pitchFamily="34" charset="0"/>
                <a:cs typeface="Courier New" panose="02070309020205020404" pitchFamily="49" charset="0"/>
              </a:rPr>
              <a:t>0x00</a:t>
            </a:r>
            <a:r>
              <a:rPr kumimoji="0" lang="en-US" altLang="en-US" sz="1200" b="0" i="0" u="none" strike="noStrike" cap="none" normalizeH="0" baseline="0" dirty="0">
                <a:ln>
                  <a:noFill/>
                </a:ln>
                <a:solidFill>
                  <a:schemeClr val="tx1"/>
                </a:solidFill>
                <a:effectLst/>
                <a:ea typeface="Lato"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-&gt; </a:t>
            </a:r>
            <a:r>
              <a:rPr kumimoji="0" lang="en-US" altLang="en-US" sz="1200" b="0" i="0" u="none" strike="noStrike" cap="none" normalizeH="0" baseline="0" dirty="0">
                <a:ln>
                  <a:noFill/>
                </a:ln>
                <a:solidFill>
                  <a:schemeClr val="tx1"/>
                </a:solidFill>
                <a:effectLst/>
                <a:latin typeface="Courier New" panose="02070309020205020404" pitchFamily="49" charset="0"/>
                <a:ea typeface="Lato" panose="020B0604020202020204" pitchFamily="34" charset="0"/>
                <a:cs typeface="Courier New" panose="02070309020205020404" pitchFamily="49" charset="0"/>
              </a:rPr>
              <a:t>0xff</a:t>
            </a:r>
            <a:r>
              <a:rPr kumimoji="0" lang="en-US" altLang="en-US" sz="1200" b="0" i="0" u="none" strike="noStrike" cap="none" normalizeH="0" baseline="0" dirty="0">
                <a:ln>
                  <a:noFill/>
                </a:ln>
                <a:solidFill>
                  <a:schemeClr val="tx1"/>
                </a:solidFill>
                <a:effectLst/>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vào</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chuỗi</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một</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đến</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hai</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lần</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Cố</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gắng</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giải</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nén</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chuỗi</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cho</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đến</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khi</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không</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xuất</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hiện</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lỗi</a:t>
            </a:r>
            <a:endPar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Kiểm</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tra</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xem</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kết</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quả</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có</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chứa</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chuỗi</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dự</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kiến</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của</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chúng</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tôi</a:t>
            </a:r>
            <a:r>
              <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ea typeface="Lato" panose="020B0604020202020204" pitchFamily="34" charset="0"/>
              </a:rPr>
              <a:t>không</a:t>
            </a:r>
            <a:endParaRPr kumimoji="0" lang="en-US" altLang="en-US" sz="1200" b="0" i="0" u="none" strike="noStrike" cap="none" normalizeH="0" baseline="0" dirty="0">
              <a:ln>
                <a:noFill/>
              </a:ln>
              <a:solidFill>
                <a:schemeClr val="tx1"/>
              </a:solidFill>
              <a:effectLst/>
              <a:latin typeface="Arial" panose="020B0604020202020204" pitchFamily="34" charset="0"/>
              <a:ea typeface="Lato"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rPr>
            </a:b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2237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5" name="TextBox 4">
            <a:extLst>
              <a:ext uri="{FF2B5EF4-FFF2-40B4-BE49-F238E27FC236}">
                <a16:creationId xmlns:a16="http://schemas.microsoft.com/office/drawing/2014/main" id="{A8EAF274-13FF-48B7-B05C-D1D5779BA47E}"/>
              </a:ext>
            </a:extLst>
          </p:cNvPr>
          <p:cNvSpPr txBox="1"/>
          <p:nvPr/>
        </p:nvSpPr>
        <p:spPr>
          <a:xfrm>
            <a:off x="640869" y="1750143"/>
            <a:ext cx="10754625" cy="1200329"/>
          </a:xfrm>
          <a:prstGeom prst="rect">
            <a:avLst/>
          </a:prstGeom>
          <a:noFill/>
        </p:spPr>
        <p:txBody>
          <a:bodyPr wrap="square">
            <a:spAutoFit/>
          </a:bodyPr>
          <a:lstStyle/>
          <a:p>
            <a:r>
              <a:rPr lang="en-US" dirty="0">
                <a:solidFill>
                  <a:srgbClr val="000000"/>
                </a:solidFill>
                <a:latin typeface="arial" panose="020B0604020202020204" pitchFamily="34" charset="0"/>
              </a:rPr>
              <a:t>Ex </a:t>
            </a:r>
            <a:r>
              <a:rPr lang="en-US" dirty="0" err="1">
                <a:solidFill>
                  <a:srgbClr val="000000"/>
                </a:solidFill>
                <a:latin typeface="arial" panose="020B0604020202020204" pitchFamily="34" charset="0"/>
              </a:rPr>
              <a:t>các</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nơi</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xử</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lý</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hình</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ảnh</a:t>
            </a:r>
            <a:r>
              <a:rPr lang="en-US" dirty="0">
                <a:solidFill>
                  <a:srgbClr val="000000"/>
                </a:solidFill>
                <a:latin typeface="arial" panose="020B0604020202020204" pitchFamily="34" charset="0"/>
              </a:rPr>
              <a:t> </a:t>
            </a:r>
          </a:p>
          <a:p>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Chỉnh</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sửa</a:t>
            </a:r>
            <a:r>
              <a:rPr lang="en-US" dirty="0">
                <a:solidFill>
                  <a:srgbClr val="000000"/>
                </a:solidFill>
                <a:latin typeface="arial" panose="020B0604020202020204" pitchFamily="34" charset="0"/>
              </a:rPr>
              <a:t> avatar</a:t>
            </a:r>
          </a:p>
          <a:p>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Các</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ứng</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dụng</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nhắn</a:t>
            </a:r>
            <a:r>
              <a:rPr lang="en-US" dirty="0">
                <a:solidFill>
                  <a:srgbClr val="000000"/>
                </a:solidFill>
                <a:latin typeface="arial" panose="020B0604020202020204" pitchFamily="34" charset="0"/>
              </a:rPr>
              <a:t> tin</a:t>
            </a:r>
          </a:p>
          <a:p>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Mạng</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xã</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hội</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đăng</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ảnh</a:t>
            </a:r>
            <a:r>
              <a:rPr lang="en-US" dirty="0">
                <a:solidFill>
                  <a:srgbClr val="000000"/>
                </a:solidFill>
                <a:latin typeface="arial" panose="020B0604020202020204" pitchFamily="34" charset="0"/>
              </a:rPr>
              <a:t> blog….</a:t>
            </a:r>
            <a:endParaRPr lang="en-US" dirty="0"/>
          </a:p>
        </p:txBody>
      </p:sp>
      <p:sp>
        <p:nvSpPr>
          <p:cNvPr id="7" name="TextBox 6">
            <a:extLst>
              <a:ext uri="{FF2B5EF4-FFF2-40B4-BE49-F238E27FC236}">
                <a16:creationId xmlns:a16="http://schemas.microsoft.com/office/drawing/2014/main" id="{668A90F7-9845-4363-97C9-AA4D4AABE88B}"/>
              </a:ext>
            </a:extLst>
          </p:cNvPr>
          <p:cNvSpPr txBox="1"/>
          <p:nvPr/>
        </p:nvSpPr>
        <p:spPr>
          <a:xfrm>
            <a:off x="390345" y="1165368"/>
            <a:ext cx="6094562" cy="584775"/>
          </a:xfrm>
          <a:prstGeom prst="rect">
            <a:avLst/>
          </a:prstGeom>
          <a:noFill/>
        </p:spPr>
        <p:txBody>
          <a:bodyPr wrap="square">
            <a:spAutoFit/>
          </a:bodyPr>
          <a:lstStyle/>
          <a:p>
            <a:pPr algn="l"/>
            <a:r>
              <a:rPr lang="en-US" sz="3200" b="1" i="0" dirty="0">
                <a:solidFill>
                  <a:srgbClr val="222222"/>
                </a:solidFill>
                <a:effectLst/>
                <a:latin typeface="Saira Semi Condensed"/>
              </a:rPr>
              <a:t>Introduction</a:t>
            </a:r>
          </a:p>
        </p:txBody>
      </p:sp>
      <p:pic>
        <p:nvPicPr>
          <p:cNvPr id="8" name="Picture 7">
            <a:extLst>
              <a:ext uri="{FF2B5EF4-FFF2-40B4-BE49-F238E27FC236}">
                <a16:creationId xmlns:a16="http://schemas.microsoft.com/office/drawing/2014/main" id="{10479159-5FF8-4772-AC68-88B0BA3A6962}"/>
              </a:ext>
            </a:extLst>
          </p:cNvPr>
          <p:cNvPicPr>
            <a:picLocks noChangeAspect="1"/>
          </p:cNvPicPr>
          <p:nvPr/>
        </p:nvPicPr>
        <p:blipFill>
          <a:blip r:embed="rId2"/>
          <a:stretch>
            <a:fillRect/>
          </a:stretch>
        </p:blipFill>
        <p:spPr>
          <a:xfrm>
            <a:off x="747059" y="3124488"/>
            <a:ext cx="5995075" cy="3282401"/>
          </a:xfrm>
          <a:prstGeom prst="rect">
            <a:avLst/>
          </a:prstGeom>
        </p:spPr>
      </p:pic>
      <p:pic>
        <p:nvPicPr>
          <p:cNvPr id="4" name="Picture 3">
            <a:extLst>
              <a:ext uri="{FF2B5EF4-FFF2-40B4-BE49-F238E27FC236}">
                <a16:creationId xmlns:a16="http://schemas.microsoft.com/office/drawing/2014/main" id="{70974485-F375-4421-ACA4-C34F2508086B}"/>
              </a:ext>
            </a:extLst>
          </p:cNvPr>
          <p:cNvPicPr>
            <a:picLocks noChangeAspect="1"/>
          </p:cNvPicPr>
          <p:nvPr/>
        </p:nvPicPr>
        <p:blipFill>
          <a:blip r:embed="rId3"/>
          <a:stretch>
            <a:fillRect/>
          </a:stretch>
        </p:blipFill>
        <p:spPr>
          <a:xfrm>
            <a:off x="8286545" y="3124488"/>
            <a:ext cx="2934109" cy="3086531"/>
          </a:xfrm>
          <a:prstGeom prst="rect">
            <a:avLst/>
          </a:prstGeom>
        </p:spPr>
      </p:pic>
    </p:spTree>
    <p:extLst>
      <p:ext uri="{BB962C8B-B14F-4D97-AF65-F5344CB8AC3E}">
        <p14:creationId xmlns:p14="http://schemas.microsoft.com/office/powerpoint/2010/main" val="3755217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7" name="TextBox 6">
            <a:extLst>
              <a:ext uri="{FF2B5EF4-FFF2-40B4-BE49-F238E27FC236}">
                <a16:creationId xmlns:a16="http://schemas.microsoft.com/office/drawing/2014/main" id="{668A90F7-9845-4363-97C9-AA4D4AABE88B}"/>
              </a:ext>
            </a:extLst>
          </p:cNvPr>
          <p:cNvSpPr txBox="1"/>
          <p:nvPr/>
        </p:nvSpPr>
        <p:spPr>
          <a:xfrm>
            <a:off x="390345" y="1165368"/>
            <a:ext cx="9357504" cy="584775"/>
          </a:xfrm>
          <a:prstGeom prst="rect">
            <a:avLst/>
          </a:prstGeom>
          <a:noFill/>
        </p:spPr>
        <p:txBody>
          <a:bodyPr wrap="square">
            <a:spAutoFit/>
          </a:bodyPr>
          <a:lstStyle/>
          <a:p>
            <a:pPr algn="l"/>
            <a:r>
              <a:rPr lang="en-US" sz="3200" b="1" i="0" dirty="0">
                <a:solidFill>
                  <a:srgbClr val="222222"/>
                </a:solidFill>
                <a:effectLst/>
                <a:latin typeface="Saira Semi Condensed"/>
              </a:rPr>
              <a:t>The techniques – IDAT chunk</a:t>
            </a:r>
          </a:p>
        </p:txBody>
      </p:sp>
      <p:sp>
        <p:nvSpPr>
          <p:cNvPr id="18" name="TextBox 17">
            <a:extLst>
              <a:ext uri="{FF2B5EF4-FFF2-40B4-BE49-F238E27FC236}">
                <a16:creationId xmlns:a16="http://schemas.microsoft.com/office/drawing/2014/main" id="{C3D5D39B-791A-4154-8EF7-74AA86874033}"/>
              </a:ext>
            </a:extLst>
          </p:cNvPr>
          <p:cNvSpPr txBox="1"/>
          <p:nvPr/>
        </p:nvSpPr>
        <p:spPr>
          <a:xfrm>
            <a:off x="496161" y="2247188"/>
            <a:ext cx="1240276" cy="400110"/>
          </a:xfrm>
          <a:prstGeom prst="rect">
            <a:avLst/>
          </a:prstGeom>
          <a:noFill/>
        </p:spPr>
        <p:txBody>
          <a:bodyPr wrap="square">
            <a:spAutoFit/>
          </a:bodyPr>
          <a:lstStyle/>
          <a:p>
            <a:pPr algn="l"/>
            <a:r>
              <a:rPr lang="en-US" sz="2000" b="1" dirty="0">
                <a:latin typeface="-apple-system"/>
              </a:rPr>
              <a:t>Step 3</a:t>
            </a:r>
            <a:endParaRPr lang="en-US" b="1" dirty="0"/>
          </a:p>
        </p:txBody>
      </p:sp>
      <p:sp>
        <p:nvSpPr>
          <p:cNvPr id="23" name="TextBox 22">
            <a:extLst>
              <a:ext uri="{FF2B5EF4-FFF2-40B4-BE49-F238E27FC236}">
                <a16:creationId xmlns:a16="http://schemas.microsoft.com/office/drawing/2014/main" id="{430A07B0-0BA3-46B4-ACBF-E8910BF108E5}"/>
              </a:ext>
            </a:extLst>
          </p:cNvPr>
          <p:cNvSpPr txBox="1"/>
          <p:nvPr/>
        </p:nvSpPr>
        <p:spPr>
          <a:xfrm>
            <a:off x="75720" y="6359272"/>
            <a:ext cx="6604000" cy="369332"/>
          </a:xfrm>
          <a:prstGeom prst="rect">
            <a:avLst/>
          </a:prstGeom>
          <a:noFill/>
        </p:spPr>
        <p:txBody>
          <a:bodyPr wrap="square">
            <a:spAutoFit/>
          </a:bodyPr>
          <a:lstStyle/>
          <a:p>
            <a:r>
              <a:rPr lang="en-US" dirty="0"/>
              <a:t>rf : </a:t>
            </a:r>
            <a:r>
              <a:rPr lang="en-US" dirty="0" err="1"/>
              <a:t>idontplaydarts</a:t>
            </a:r>
            <a:endParaRPr lang="en-US" dirty="0"/>
          </a:p>
        </p:txBody>
      </p:sp>
      <p:pic>
        <p:nvPicPr>
          <p:cNvPr id="4" name="Picture 3">
            <a:extLst>
              <a:ext uri="{FF2B5EF4-FFF2-40B4-BE49-F238E27FC236}">
                <a16:creationId xmlns:a16="http://schemas.microsoft.com/office/drawing/2014/main" id="{7DA594F1-3534-458D-82D7-1F6C45766AC6}"/>
              </a:ext>
            </a:extLst>
          </p:cNvPr>
          <p:cNvPicPr>
            <a:picLocks noChangeAspect="1"/>
          </p:cNvPicPr>
          <p:nvPr/>
        </p:nvPicPr>
        <p:blipFill>
          <a:blip r:embed="rId2"/>
          <a:stretch>
            <a:fillRect/>
          </a:stretch>
        </p:blipFill>
        <p:spPr>
          <a:xfrm>
            <a:off x="1736437" y="1833939"/>
            <a:ext cx="1333686" cy="1362265"/>
          </a:xfrm>
          <a:prstGeom prst="rect">
            <a:avLst/>
          </a:prstGeom>
        </p:spPr>
      </p:pic>
      <p:sp>
        <p:nvSpPr>
          <p:cNvPr id="14" name="TextBox 13">
            <a:extLst>
              <a:ext uri="{FF2B5EF4-FFF2-40B4-BE49-F238E27FC236}">
                <a16:creationId xmlns:a16="http://schemas.microsoft.com/office/drawing/2014/main" id="{9FB0FA19-5F29-47AB-89B6-51F1E92D2E60}"/>
              </a:ext>
            </a:extLst>
          </p:cNvPr>
          <p:cNvSpPr txBox="1"/>
          <p:nvPr/>
        </p:nvSpPr>
        <p:spPr>
          <a:xfrm>
            <a:off x="3377720" y="2247188"/>
            <a:ext cx="9704717" cy="646331"/>
          </a:xfrm>
          <a:prstGeom prst="rect">
            <a:avLst/>
          </a:prstGeom>
          <a:noFill/>
        </p:spPr>
        <p:txBody>
          <a:bodyPr wrap="square">
            <a:spAutoFit/>
          </a:bodyPr>
          <a:lstStyle/>
          <a:p>
            <a:pPr algn="l"/>
            <a:r>
              <a:rPr lang="en-US" b="1" i="0" dirty="0">
                <a:solidFill>
                  <a:srgbClr val="333333"/>
                </a:solidFill>
                <a:effectLst/>
                <a:latin typeface="Helvetica Neue"/>
              </a:rPr>
              <a:t>Bypassing the PNG line filters</a:t>
            </a:r>
          </a:p>
          <a:p>
            <a:endParaRPr lang="en-US" b="1" dirty="0"/>
          </a:p>
        </p:txBody>
      </p:sp>
      <p:pic>
        <p:nvPicPr>
          <p:cNvPr id="9" name="Picture 8">
            <a:extLst>
              <a:ext uri="{FF2B5EF4-FFF2-40B4-BE49-F238E27FC236}">
                <a16:creationId xmlns:a16="http://schemas.microsoft.com/office/drawing/2014/main" id="{8867D279-7B89-40FE-9A8C-5BB500628FA9}"/>
              </a:ext>
            </a:extLst>
          </p:cNvPr>
          <p:cNvPicPr>
            <a:picLocks noChangeAspect="1"/>
          </p:cNvPicPr>
          <p:nvPr/>
        </p:nvPicPr>
        <p:blipFill>
          <a:blip r:embed="rId3"/>
          <a:stretch>
            <a:fillRect/>
          </a:stretch>
        </p:blipFill>
        <p:spPr>
          <a:xfrm>
            <a:off x="7932256" y="1619555"/>
            <a:ext cx="3148813" cy="1655376"/>
          </a:xfrm>
          <a:prstGeom prst="rect">
            <a:avLst/>
          </a:prstGeom>
        </p:spPr>
      </p:pic>
      <p:sp>
        <p:nvSpPr>
          <p:cNvPr id="20" name="TextBox 19">
            <a:extLst>
              <a:ext uri="{FF2B5EF4-FFF2-40B4-BE49-F238E27FC236}">
                <a16:creationId xmlns:a16="http://schemas.microsoft.com/office/drawing/2014/main" id="{6F981ACF-BC00-44DF-A6B1-0C5F0AE15F6E}"/>
              </a:ext>
            </a:extLst>
          </p:cNvPr>
          <p:cNvSpPr txBox="1"/>
          <p:nvPr/>
        </p:nvSpPr>
        <p:spPr>
          <a:xfrm>
            <a:off x="7932256" y="3362210"/>
            <a:ext cx="3422530" cy="461665"/>
          </a:xfrm>
          <a:prstGeom prst="rect">
            <a:avLst/>
          </a:prstGeom>
          <a:noFill/>
        </p:spPr>
        <p:txBody>
          <a:bodyPr wrap="square">
            <a:spAutoFit/>
          </a:bodyPr>
          <a:lstStyle/>
          <a:p>
            <a:r>
              <a:rPr lang="en-US" sz="1200" dirty="0">
                <a:hlinkClick r:id="rId4"/>
              </a:rPr>
              <a:t>http://www.libpng.org/pub/png/spec/1.2/PNG-Filters.html</a:t>
            </a:r>
            <a:r>
              <a:rPr lang="en-US" sz="1200" dirty="0"/>
              <a:t> </a:t>
            </a:r>
          </a:p>
        </p:txBody>
      </p:sp>
      <p:sp>
        <p:nvSpPr>
          <p:cNvPr id="22" name="TextBox 21">
            <a:extLst>
              <a:ext uri="{FF2B5EF4-FFF2-40B4-BE49-F238E27FC236}">
                <a16:creationId xmlns:a16="http://schemas.microsoft.com/office/drawing/2014/main" id="{D89802D9-8DDA-4939-8143-E2A2F3C1904C}"/>
              </a:ext>
            </a:extLst>
          </p:cNvPr>
          <p:cNvSpPr txBox="1"/>
          <p:nvPr/>
        </p:nvSpPr>
        <p:spPr>
          <a:xfrm>
            <a:off x="297753" y="3333540"/>
            <a:ext cx="9704717" cy="1477328"/>
          </a:xfrm>
          <a:prstGeom prst="rect">
            <a:avLst/>
          </a:prstGeom>
          <a:noFill/>
        </p:spPr>
        <p:txBody>
          <a:bodyPr wrap="square">
            <a:spAutoFit/>
          </a:bodyPr>
          <a:lstStyle/>
          <a:p>
            <a:pPr algn="l"/>
            <a:r>
              <a:rPr lang="en-US" i="0" dirty="0">
                <a:solidFill>
                  <a:srgbClr val="333333"/>
                </a:solidFill>
                <a:effectLst/>
                <a:latin typeface="Helvetica Neue"/>
              </a:rPr>
              <a:t>Theo </a:t>
            </a:r>
            <a:r>
              <a:rPr lang="en-US" i="0" dirty="0" err="1">
                <a:solidFill>
                  <a:srgbClr val="333333"/>
                </a:solidFill>
                <a:effectLst/>
                <a:latin typeface="Helvetica Neue"/>
              </a:rPr>
              <a:t>tác</a:t>
            </a:r>
            <a:r>
              <a:rPr lang="en-US" dirty="0">
                <a:solidFill>
                  <a:srgbClr val="333333"/>
                </a:solidFill>
                <a:latin typeface="Helvetica Neue"/>
              </a:rPr>
              <a:t> </a:t>
            </a:r>
            <a:r>
              <a:rPr lang="en-US" dirty="0" err="1">
                <a:solidFill>
                  <a:srgbClr val="333333"/>
                </a:solidFill>
                <a:latin typeface="Helvetica Neue"/>
              </a:rPr>
              <a:t>giả</a:t>
            </a:r>
            <a:r>
              <a:rPr lang="en-US" dirty="0">
                <a:solidFill>
                  <a:srgbClr val="333333"/>
                </a:solidFill>
                <a:latin typeface="Helvetica Neue"/>
              </a:rPr>
              <a:t> </a:t>
            </a:r>
            <a:r>
              <a:rPr lang="en-US" dirty="0" err="1">
                <a:solidFill>
                  <a:srgbClr val="333333"/>
                </a:solidFill>
                <a:latin typeface="Helvetica Neue"/>
              </a:rPr>
              <a:t>tải</a:t>
            </a:r>
            <a:r>
              <a:rPr lang="en-US" dirty="0">
                <a:solidFill>
                  <a:srgbClr val="333333"/>
                </a:solidFill>
                <a:latin typeface="Helvetica Neue"/>
              </a:rPr>
              <a:t> </a:t>
            </a:r>
            <a:r>
              <a:rPr lang="en-US" dirty="0" err="1">
                <a:solidFill>
                  <a:srgbClr val="333333"/>
                </a:solidFill>
                <a:latin typeface="Helvetica Neue"/>
              </a:rPr>
              <a:t>trọng</a:t>
            </a:r>
            <a:r>
              <a:rPr lang="en-US" dirty="0">
                <a:solidFill>
                  <a:srgbClr val="333333"/>
                </a:solidFill>
                <a:latin typeface="Helvetica Neue"/>
              </a:rPr>
              <a:t> </a:t>
            </a:r>
            <a:r>
              <a:rPr lang="en-US" dirty="0" err="1">
                <a:solidFill>
                  <a:srgbClr val="333333"/>
                </a:solidFill>
                <a:latin typeface="Helvetica Neue"/>
              </a:rPr>
              <a:t>chứa</a:t>
            </a:r>
            <a:r>
              <a:rPr lang="en-US" dirty="0">
                <a:solidFill>
                  <a:srgbClr val="333333"/>
                </a:solidFill>
                <a:latin typeface="Helvetica Neue"/>
              </a:rPr>
              <a:t> </a:t>
            </a:r>
            <a:r>
              <a:rPr lang="en-US" dirty="0" err="1">
                <a:solidFill>
                  <a:srgbClr val="333333"/>
                </a:solidFill>
                <a:latin typeface="Helvetica Neue"/>
              </a:rPr>
              <a:t>trên</a:t>
            </a:r>
            <a:r>
              <a:rPr lang="en-US" dirty="0">
                <a:solidFill>
                  <a:srgbClr val="333333"/>
                </a:solidFill>
                <a:latin typeface="Helvetica Neue"/>
              </a:rPr>
              <a:t> 1 </a:t>
            </a:r>
            <a:r>
              <a:rPr lang="en-US" dirty="0" err="1">
                <a:solidFill>
                  <a:srgbClr val="333333"/>
                </a:solidFill>
                <a:latin typeface="Helvetica Neue"/>
              </a:rPr>
              <a:t>hàng</a:t>
            </a:r>
            <a:r>
              <a:rPr lang="en-US" dirty="0">
                <a:solidFill>
                  <a:srgbClr val="333333"/>
                </a:solidFill>
                <a:latin typeface="Helvetica Neue"/>
              </a:rPr>
              <a:t> </a:t>
            </a:r>
            <a:r>
              <a:rPr lang="en-US" dirty="0" err="1">
                <a:solidFill>
                  <a:srgbClr val="333333"/>
                </a:solidFill>
                <a:latin typeface="Helvetica Neue"/>
              </a:rPr>
              <a:t>thì</a:t>
            </a:r>
            <a:r>
              <a:rPr lang="en-US" dirty="0">
                <a:solidFill>
                  <a:srgbClr val="333333"/>
                </a:solidFill>
                <a:latin typeface="Helvetica Neue"/>
              </a:rPr>
              <a:t> </a:t>
            </a:r>
            <a:r>
              <a:rPr lang="en-US" dirty="0" err="1">
                <a:solidFill>
                  <a:srgbClr val="333333"/>
                </a:solidFill>
                <a:latin typeface="Helvetica Neue"/>
              </a:rPr>
              <a:t>sẽ</a:t>
            </a:r>
            <a:r>
              <a:rPr lang="en-US" dirty="0">
                <a:solidFill>
                  <a:srgbClr val="333333"/>
                </a:solidFill>
                <a:latin typeface="Helvetica Neue"/>
              </a:rPr>
              <a:t> </a:t>
            </a:r>
            <a:r>
              <a:rPr lang="en-US" dirty="0" err="1">
                <a:solidFill>
                  <a:srgbClr val="333333"/>
                </a:solidFill>
                <a:latin typeface="Helvetica Neue"/>
              </a:rPr>
              <a:t>chỉ</a:t>
            </a:r>
            <a:r>
              <a:rPr lang="en-US" dirty="0">
                <a:solidFill>
                  <a:srgbClr val="333333"/>
                </a:solidFill>
                <a:latin typeface="Helvetica Neue"/>
              </a:rPr>
              <a:t> qua </a:t>
            </a:r>
            <a:r>
              <a:rPr lang="en-US" dirty="0" err="1">
                <a:solidFill>
                  <a:srgbClr val="333333"/>
                </a:solidFill>
                <a:latin typeface="Helvetica Neue"/>
              </a:rPr>
              <a:t>bộ</a:t>
            </a:r>
            <a:r>
              <a:rPr lang="en-US" dirty="0">
                <a:solidFill>
                  <a:srgbClr val="333333"/>
                </a:solidFill>
                <a:latin typeface="Helvetica Neue"/>
              </a:rPr>
              <a:t> </a:t>
            </a:r>
            <a:r>
              <a:rPr lang="en-US" dirty="0" err="1">
                <a:solidFill>
                  <a:srgbClr val="333333"/>
                </a:solidFill>
                <a:latin typeface="Helvetica Neue"/>
              </a:rPr>
              <a:t>lọc</a:t>
            </a:r>
            <a:r>
              <a:rPr lang="en-US" dirty="0">
                <a:solidFill>
                  <a:srgbClr val="333333"/>
                </a:solidFill>
                <a:latin typeface="Helvetica Neue"/>
              </a:rPr>
              <a:t> 1 </a:t>
            </a:r>
            <a:r>
              <a:rPr lang="en-US" dirty="0" err="1">
                <a:solidFill>
                  <a:srgbClr val="333333"/>
                </a:solidFill>
                <a:latin typeface="Helvetica Neue"/>
              </a:rPr>
              <a:t>hoặc</a:t>
            </a:r>
            <a:r>
              <a:rPr lang="en-US" dirty="0">
                <a:solidFill>
                  <a:srgbClr val="333333"/>
                </a:solidFill>
                <a:latin typeface="Helvetica Neue"/>
              </a:rPr>
              <a:t> 3</a:t>
            </a:r>
          </a:p>
          <a:p>
            <a:pPr algn="l"/>
            <a:r>
              <a:rPr lang="vi-VN" b="0" i="0" dirty="0">
                <a:solidFill>
                  <a:srgbClr val="333333"/>
                </a:solidFill>
                <a:effectLst/>
                <a:latin typeface="Helvetica Neue"/>
              </a:rPr>
              <a:t>bằng cả nghịch đảo của bộ lọc </a:t>
            </a:r>
            <a:r>
              <a:rPr lang="en-US" b="0" i="0" dirty="0">
                <a:solidFill>
                  <a:srgbClr val="333333"/>
                </a:solidFill>
                <a:effectLst/>
                <a:latin typeface="Helvetica Neue"/>
              </a:rPr>
              <a:t>1</a:t>
            </a:r>
            <a:r>
              <a:rPr lang="vi-VN" b="0" i="0" dirty="0">
                <a:solidFill>
                  <a:srgbClr val="333333"/>
                </a:solidFill>
                <a:effectLst/>
                <a:latin typeface="Helvetica Neue"/>
              </a:rPr>
              <a:t> và bộ lọc </a:t>
            </a:r>
            <a:r>
              <a:rPr lang="en-US" b="0" i="0" dirty="0">
                <a:solidFill>
                  <a:srgbClr val="333333"/>
                </a:solidFill>
                <a:effectLst/>
                <a:latin typeface="Helvetica Neue"/>
              </a:rPr>
              <a:t>3</a:t>
            </a:r>
            <a:r>
              <a:rPr lang="vi-VN" b="0" i="0" dirty="0">
                <a:solidFill>
                  <a:srgbClr val="333333"/>
                </a:solidFill>
                <a:effectLst/>
                <a:latin typeface="Helvetica Neue"/>
              </a:rPr>
              <a:t> rồi ghép chúng lại</a:t>
            </a:r>
            <a:endParaRPr lang="en-US" b="0" i="0" dirty="0">
              <a:solidFill>
                <a:srgbClr val="333333"/>
              </a:solidFill>
              <a:effectLst/>
              <a:latin typeface="Helvetica Neue"/>
            </a:endParaRPr>
          </a:p>
          <a:p>
            <a:pPr algn="l"/>
            <a:r>
              <a:rPr lang="vi-VN" b="0" i="0" dirty="0">
                <a:solidFill>
                  <a:srgbClr val="333333"/>
                </a:solidFill>
                <a:effectLst/>
                <a:latin typeface="Helvetica Neue"/>
              </a:rPr>
              <a:t>điều này buộc bộ mã hóa phải chọn bộ lọc 3</a:t>
            </a:r>
          </a:p>
          <a:p>
            <a:br>
              <a:rPr lang="vi-VN" dirty="0"/>
            </a:br>
            <a:endParaRPr lang="en-US" dirty="0"/>
          </a:p>
        </p:txBody>
      </p:sp>
      <p:pic>
        <p:nvPicPr>
          <p:cNvPr id="16" name="Picture 15">
            <a:extLst>
              <a:ext uri="{FF2B5EF4-FFF2-40B4-BE49-F238E27FC236}">
                <a16:creationId xmlns:a16="http://schemas.microsoft.com/office/drawing/2014/main" id="{75F7D9F6-06AB-4944-9EC2-EE689599FA5E}"/>
              </a:ext>
            </a:extLst>
          </p:cNvPr>
          <p:cNvPicPr>
            <a:picLocks noChangeAspect="1"/>
          </p:cNvPicPr>
          <p:nvPr/>
        </p:nvPicPr>
        <p:blipFill>
          <a:blip r:embed="rId5"/>
          <a:stretch>
            <a:fillRect/>
          </a:stretch>
        </p:blipFill>
        <p:spPr>
          <a:xfrm>
            <a:off x="390345" y="4364940"/>
            <a:ext cx="5525271" cy="1771897"/>
          </a:xfrm>
          <a:prstGeom prst="rect">
            <a:avLst/>
          </a:prstGeom>
        </p:spPr>
      </p:pic>
      <p:pic>
        <p:nvPicPr>
          <p:cNvPr id="19" name="Picture 18">
            <a:extLst>
              <a:ext uri="{FF2B5EF4-FFF2-40B4-BE49-F238E27FC236}">
                <a16:creationId xmlns:a16="http://schemas.microsoft.com/office/drawing/2014/main" id="{C4FFBBA1-D8D7-41AE-B86E-DA4E5E08AE1A}"/>
              </a:ext>
            </a:extLst>
          </p:cNvPr>
          <p:cNvPicPr>
            <a:picLocks noChangeAspect="1"/>
          </p:cNvPicPr>
          <p:nvPr/>
        </p:nvPicPr>
        <p:blipFill>
          <a:blip r:embed="rId6"/>
          <a:stretch>
            <a:fillRect/>
          </a:stretch>
        </p:blipFill>
        <p:spPr>
          <a:xfrm>
            <a:off x="6008208" y="4854658"/>
            <a:ext cx="6024389" cy="730412"/>
          </a:xfrm>
          <a:prstGeom prst="rect">
            <a:avLst/>
          </a:prstGeom>
        </p:spPr>
      </p:pic>
    </p:spTree>
    <p:extLst>
      <p:ext uri="{BB962C8B-B14F-4D97-AF65-F5344CB8AC3E}">
        <p14:creationId xmlns:p14="http://schemas.microsoft.com/office/powerpoint/2010/main" val="237279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7" name="TextBox 6">
            <a:extLst>
              <a:ext uri="{FF2B5EF4-FFF2-40B4-BE49-F238E27FC236}">
                <a16:creationId xmlns:a16="http://schemas.microsoft.com/office/drawing/2014/main" id="{668A90F7-9845-4363-97C9-AA4D4AABE88B}"/>
              </a:ext>
            </a:extLst>
          </p:cNvPr>
          <p:cNvSpPr txBox="1"/>
          <p:nvPr/>
        </p:nvSpPr>
        <p:spPr>
          <a:xfrm>
            <a:off x="390345" y="1165368"/>
            <a:ext cx="9357504" cy="584775"/>
          </a:xfrm>
          <a:prstGeom prst="rect">
            <a:avLst/>
          </a:prstGeom>
          <a:noFill/>
        </p:spPr>
        <p:txBody>
          <a:bodyPr wrap="square">
            <a:spAutoFit/>
          </a:bodyPr>
          <a:lstStyle/>
          <a:p>
            <a:pPr algn="l"/>
            <a:r>
              <a:rPr lang="en-US" sz="3200" b="1" i="0" dirty="0">
                <a:solidFill>
                  <a:srgbClr val="222222"/>
                </a:solidFill>
                <a:effectLst/>
                <a:latin typeface="Saira Semi Condensed"/>
              </a:rPr>
              <a:t>The techniques – IDAT chunk</a:t>
            </a:r>
          </a:p>
        </p:txBody>
      </p:sp>
      <p:sp>
        <p:nvSpPr>
          <p:cNvPr id="18" name="TextBox 17">
            <a:extLst>
              <a:ext uri="{FF2B5EF4-FFF2-40B4-BE49-F238E27FC236}">
                <a16:creationId xmlns:a16="http://schemas.microsoft.com/office/drawing/2014/main" id="{C3D5D39B-791A-4154-8EF7-74AA86874033}"/>
              </a:ext>
            </a:extLst>
          </p:cNvPr>
          <p:cNvSpPr txBox="1"/>
          <p:nvPr/>
        </p:nvSpPr>
        <p:spPr>
          <a:xfrm>
            <a:off x="496161" y="2247188"/>
            <a:ext cx="1240276" cy="400110"/>
          </a:xfrm>
          <a:prstGeom prst="rect">
            <a:avLst/>
          </a:prstGeom>
          <a:noFill/>
        </p:spPr>
        <p:txBody>
          <a:bodyPr wrap="square">
            <a:spAutoFit/>
          </a:bodyPr>
          <a:lstStyle/>
          <a:p>
            <a:pPr algn="l"/>
            <a:r>
              <a:rPr lang="en-US" sz="2000" b="1" dirty="0">
                <a:latin typeface="-apple-system"/>
              </a:rPr>
              <a:t>Step 4</a:t>
            </a:r>
            <a:endParaRPr lang="en-US" b="1" dirty="0"/>
          </a:p>
        </p:txBody>
      </p:sp>
      <p:sp>
        <p:nvSpPr>
          <p:cNvPr id="23" name="TextBox 22">
            <a:extLst>
              <a:ext uri="{FF2B5EF4-FFF2-40B4-BE49-F238E27FC236}">
                <a16:creationId xmlns:a16="http://schemas.microsoft.com/office/drawing/2014/main" id="{430A07B0-0BA3-46B4-ACBF-E8910BF108E5}"/>
              </a:ext>
            </a:extLst>
          </p:cNvPr>
          <p:cNvSpPr txBox="1"/>
          <p:nvPr/>
        </p:nvSpPr>
        <p:spPr>
          <a:xfrm>
            <a:off x="75720" y="6359272"/>
            <a:ext cx="6604000" cy="369332"/>
          </a:xfrm>
          <a:prstGeom prst="rect">
            <a:avLst/>
          </a:prstGeom>
          <a:noFill/>
        </p:spPr>
        <p:txBody>
          <a:bodyPr wrap="square">
            <a:spAutoFit/>
          </a:bodyPr>
          <a:lstStyle/>
          <a:p>
            <a:r>
              <a:rPr lang="en-US" dirty="0"/>
              <a:t>rf: </a:t>
            </a:r>
            <a:r>
              <a:rPr lang="en-US" dirty="0" err="1"/>
              <a:t>idontplaydarts</a:t>
            </a:r>
            <a:endParaRPr lang="en-US" dirty="0"/>
          </a:p>
        </p:txBody>
      </p:sp>
      <p:pic>
        <p:nvPicPr>
          <p:cNvPr id="4" name="Picture 3">
            <a:extLst>
              <a:ext uri="{FF2B5EF4-FFF2-40B4-BE49-F238E27FC236}">
                <a16:creationId xmlns:a16="http://schemas.microsoft.com/office/drawing/2014/main" id="{F8D8F85B-E760-4F19-8B09-752C08BBAA7B}"/>
              </a:ext>
            </a:extLst>
          </p:cNvPr>
          <p:cNvPicPr>
            <a:picLocks noChangeAspect="1"/>
          </p:cNvPicPr>
          <p:nvPr/>
        </p:nvPicPr>
        <p:blipFill>
          <a:blip r:embed="rId2"/>
          <a:stretch>
            <a:fillRect/>
          </a:stretch>
        </p:blipFill>
        <p:spPr>
          <a:xfrm>
            <a:off x="1944458" y="1823834"/>
            <a:ext cx="1143160" cy="1352739"/>
          </a:xfrm>
          <a:prstGeom prst="rect">
            <a:avLst/>
          </a:prstGeom>
        </p:spPr>
      </p:pic>
      <p:sp>
        <p:nvSpPr>
          <p:cNvPr id="12" name="TextBox 11">
            <a:extLst>
              <a:ext uri="{FF2B5EF4-FFF2-40B4-BE49-F238E27FC236}">
                <a16:creationId xmlns:a16="http://schemas.microsoft.com/office/drawing/2014/main" id="{8ABC164D-4ACC-4658-A269-7118AC7E3DEF}"/>
              </a:ext>
            </a:extLst>
          </p:cNvPr>
          <p:cNvSpPr txBox="1"/>
          <p:nvPr/>
        </p:nvSpPr>
        <p:spPr>
          <a:xfrm>
            <a:off x="3459192" y="2277966"/>
            <a:ext cx="2133892" cy="369332"/>
          </a:xfrm>
          <a:prstGeom prst="rect">
            <a:avLst/>
          </a:prstGeom>
          <a:noFill/>
        </p:spPr>
        <p:txBody>
          <a:bodyPr wrap="square">
            <a:spAutoFit/>
          </a:bodyPr>
          <a:lstStyle/>
          <a:p>
            <a:pPr algn="l"/>
            <a:r>
              <a:rPr lang="en-US" b="1" i="0" dirty="0">
                <a:solidFill>
                  <a:srgbClr val="333333"/>
                </a:solidFill>
                <a:effectLst/>
                <a:latin typeface="Helvetica Neue"/>
              </a:rPr>
              <a:t>Gen image</a:t>
            </a:r>
            <a:endParaRPr lang="en-US" b="1" dirty="0"/>
          </a:p>
        </p:txBody>
      </p:sp>
      <p:pic>
        <p:nvPicPr>
          <p:cNvPr id="6" name="Picture 5">
            <a:extLst>
              <a:ext uri="{FF2B5EF4-FFF2-40B4-BE49-F238E27FC236}">
                <a16:creationId xmlns:a16="http://schemas.microsoft.com/office/drawing/2014/main" id="{E54CAF3D-709E-449F-A459-664A761643FA}"/>
              </a:ext>
            </a:extLst>
          </p:cNvPr>
          <p:cNvPicPr>
            <a:picLocks noChangeAspect="1"/>
          </p:cNvPicPr>
          <p:nvPr/>
        </p:nvPicPr>
        <p:blipFill>
          <a:blip r:embed="rId3"/>
          <a:stretch>
            <a:fillRect/>
          </a:stretch>
        </p:blipFill>
        <p:spPr>
          <a:xfrm>
            <a:off x="6944264" y="1108947"/>
            <a:ext cx="3797802" cy="3076701"/>
          </a:xfrm>
          <a:prstGeom prst="rect">
            <a:avLst/>
          </a:prstGeom>
        </p:spPr>
      </p:pic>
      <p:pic>
        <p:nvPicPr>
          <p:cNvPr id="9" name="Picture 8">
            <a:extLst>
              <a:ext uri="{FF2B5EF4-FFF2-40B4-BE49-F238E27FC236}">
                <a16:creationId xmlns:a16="http://schemas.microsoft.com/office/drawing/2014/main" id="{F32ED9BD-04AD-4A89-900A-7AA5B1305C11}"/>
              </a:ext>
            </a:extLst>
          </p:cNvPr>
          <p:cNvPicPr>
            <a:picLocks noChangeAspect="1"/>
          </p:cNvPicPr>
          <p:nvPr/>
        </p:nvPicPr>
        <p:blipFill>
          <a:blip r:embed="rId4"/>
          <a:stretch>
            <a:fillRect/>
          </a:stretch>
        </p:blipFill>
        <p:spPr>
          <a:xfrm>
            <a:off x="394389" y="3673618"/>
            <a:ext cx="5223043" cy="2305861"/>
          </a:xfrm>
          <a:prstGeom prst="rect">
            <a:avLst/>
          </a:prstGeom>
        </p:spPr>
      </p:pic>
    </p:spTree>
    <p:extLst>
      <p:ext uri="{BB962C8B-B14F-4D97-AF65-F5344CB8AC3E}">
        <p14:creationId xmlns:p14="http://schemas.microsoft.com/office/powerpoint/2010/main" val="2293190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6" name="TextBox 5">
            <a:extLst>
              <a:ext uri="{FF2B5EF4-FFF2-40B4-BE49-F238E27FC236}">
                <a16:creationId xmlns:a16="http://schemas.microsoft.com/office/drawing/2014/main" id="{E90498FD-6408-40FE-BCC7-3588A509BFED}"/>
              </a:ext>
            </a:extLst>
          </p:cNvPr>
          <p:cNvSpPr txBox="1"/>
          <p:nvPr/>
        </p:nvSpPr>
        <p:spPr>
          <a:xfrm>
            <a:off x="381718" y="872070"/>
            <a:ext cx="9357504" cy="584775"/>
          </a:xfrm>
          <a:prstGeom prst="rect">
            <a:avLst/>
          </a:prstGeom>
          <a:noFill/>
        </p:spPr>
        <p:txBody>
          <a:bodyPr wrap="square">
            <a:spAutoFit/>
          </a:bodyPr>
          <a:lstStyle/>
          <a:p>
            <a:pPr algn="l"/>
            <a:r>
              <a:rPr lang="en-US" sz="3200" b="1" i="0" dirty="0">
                <a:solidFill>
                  <a:srgbClr val="222222"/>
                </a:solidFill>
                <a:effectLst/>
                <a:latin typeface="Saira Semi Condensed"/>
              </a:rPr>
              <a:t>Script inject IDAT to </a:t>
            </a:r>
            <a:r>
              <a:rPr lang="en-US" sz="3200" b="1" i="0" dirty="0" err="1">
                <a:solidFill>
                  <a:srgbClr val="222222"/>
                </a:solidFill>
                <a:effectLst/>
                <a:latin typeface="Saira Semi Condensed"/>
              </a:rPr>
              <a:t>png</a:t>
            </a:r>
            <a:r>
              <a:rPr lang="en-US" sz="3200" b="1" i="0" dirty="0">
                <a:solidFill>
                  <a:srgbClr val="222222"/>
                </a:solidFill>
                <a:effectLst/>
                <a:latin typeface="Saira Semi Condensed"/>
              </a:rPr>
              <a:t> auto</a:t>
            </a:r>
          </a:p>
        </p:txBody>
      </p:sp>
      <p:sp>
        <p:nvSpPr>
          <p:cNvPr id="8" name="TextBox 7">
            <a:extLst>
              <a:ext uri="{FF2B5EF4-FFF2-40B4-BE49-F238E27FC236}">
                <a16:creationId xmlns:a16="http://schemas.microsoft.com/office/drawing/2014/main" id="{9F108173-8CC6-4F06-A8D0-DBAF5C5C9302}"/>
              </a:ext>
            </a:extLst>
          </p:cNvPr>
          <p:cNvSpPr txBox="1"/>
          <p:nvPr/>
        </p:nvSpPr>
        <p:spPr>
          <a:xfrm>
            <a:off x="381718" y="1511195"/>
            <a:ext cx="6094562" cy="369332"/>
          </a:xfrm>
          <a:prstGeom prst="rect">
            <a:avLst/>
          </a:prstGeom>
          <a:noFill/>
        </p:spPr>
        <p:txBody>
          <a:bodyPr wrap="square">
            <a:spAutoFit/>
          </a:bodyPr>
          <a:lstStyle/>
          <a:p>
            <a:r>
              <a:rPr lang="en-US" dirty="0">
                <a:hlinkClick r:id="rId2"/>
              </a:rPr>
              <a:t>https://github.com/huntergregal/PNG-IDAT-Payload-Generator</a:t>
            </a:r>
            <a:r>
              <a:rPr lang="en-US" dirty="0"/>
              <a:t> </a:t>
            </a:r>
          </a:p>
        </p:txBody>
      </p:sp>
      <p:sp>
        <p:nvSpPr>
          <p:cNvPr id="9" name="TextBox 8">
            <a:extLst>
              <a:ext uri="{FF2B5EF4-FFF2-40B4-BE49-F238E27FC236}">
                <a16:creationId xmlns:a16="http://schemas.microsoft.com/office/drawing/2014/main" id="{70B545A4-41AD-4595-8DCD-7E7863D55951}"/>
              </a:ext>
            </a:extLst>
          </p:cNvPr>
          <p:cNvSpPr txBox="1"/>
          <p:nvPr/>
        </p:nvSpPr>
        <p:spPr>
          <a:xfrm>
            <a:off x="381718" y="1922143"/>
            <a:ext cx="7476946" cy="369332"/>
          </a:xfrm>
          <a:prstGeom prst="rect">
            <a:avLst/>
          </a:prstGeom>
          <a:noFill/>
        </p:spPr>
        <p:txBody>
          <a:bodyPr wrap="square">
            <a:spAutoFit/>
          </a:bodyPr>
          <a:lstStyle/>
          <a:p>
            <a:r>
              <a:rPr lang="en-US" dirty="0"/>
              <a:t>Web make online : </a:t>
            </a:r>
            <a:r>
              <a:rPr lang="en-US" dirty="0">
                <a:hlinkClick r:id="rId3"/>
              </a:rPr>
              <a:t>https://crystalium.io/tools/png-idat-generator</a:t>
            </a:r>
            <a:r>
              <a:rPr lang="en-US" dirty="0"/>
              <a:t> </a:t>
            </a:r>
          </a:p>
        </p:txBody>
      </p:sp>
      <p:pic>
        <p:nvPicPr>
          <p:cNvPr id="10" name="Picture 9">
            <a:extLst>
              <a:ext uri="{FF2B5EF4-FFF2-40B4-BE49-F238E27FC236}">
                <a16:creationId xmlns:a16="http://schemas.microsoft.com/office/drawing/2014/main" id="{DD41D8F9-0C25-4177-95CD-8B27DE6D6C7B}"/>
              </a:ext>
            </a:extLst>
          </p:cNvPr>
          <p:cNvPicPr>
            <a:picLocks noChangeAspect="1"/>
          </p:cNvPicPr>
          <p:nvPr/>
        </p:nvPicPr>
        <p:blipFill>
          <a:blip r:embed="rId4"/>
          <a:stretch>
            <a:fillRect/>
          </a:stretch>
        </p:blipFill>
        <p:spPr>
          <a:xfrm>
            <a:off x="1940942" y="2309695"/>
            <a:ext cx="8597661" cy="4418909"/>
          </a:xfrm>
          <a:prstGeom prst="rect">
            <a:avLst/>
          </a:prstGeom>
        </p:spPr>
      </p:pic>
    </p:spTree>
    <p:extLst>
      <p:ext uri="{BB962C8B-B14F-4D97-AF65-F5344CB8AC3E}">
        <p14:creationId xmlns:p14="http://schemas.microsoft.com/office/powerpoint/2010/main" val="1881036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12" name="TextBox 11">
            <a:extLst>
              <a:ext uri="{FF2B5EF4-FFF2-40B4-BE49-F238E27FC236}">
                <a16:creationId xmlns:a16="http://schemas.microsoft.com/office/drawing/2014/main" id="{341BEA65-591D-4584-8DAB-9B8F7AD34AFC}"/>
              </a:ext>
            </a:extLst>
          </p:cNvPr>
          <p:cNvSpPr txBox="1"/>
          <p:nvPr/>
        </p:nvSpPr>
        <p:spPr>
          <a:xfrm>
            <a:off x="381718" y="872070"/>
            <a:ext cx="9357504" cy="584775"/>
          </a:xfrm>
          <a:prstGeom prst="rect">
            <a:avLst/>
          </a:prstGeom>
          <a:noFill/>
        </p:spPr>
        <p:txBody>
          <a:bodyPr wrap="square">
            <a:spAutoFit/>
          </a:bodyPr>
          <a:lstStyle/>
          <a:p>
            <a:pPr algn="l"/>
            <a:r>
              <a:rPr lang="en-US" sz="3200" b="1" i="0" dirty="0">
                <a:solidFill>
                  <a:srgbClr val="222222"/>
                </a:solidFill>
                <a:effectLst/>
                <a:latin typeface="Saira Semi Condensed"/>
              </a:rPr>
              <a:t>Ex case 2015 by fin1te find a bug in </a:t>
            </a:r>
            <a:r>
              <a:rPr lang="en-US" sz="3200" b="1" i="0" dirty="0" err="1">
                <a:solidFill>
                  <a:srgbClr val="222222"/>
                </a:solidFill>
                <a:effectLst/>
                <a:latin typeface="Saira Semi Condensed"/>
              </a:rPr>
              <a:t>facebook</a:t>
            </a:r>
            <a:endParaRPr lang="en-US" sz="3200" b="1" i="0" dirty="0">
              <a:solidFill>
                <a:srgbClr val="222222"/>
              </a:solidFill>
              <a:effectLst/>
              <a:latin typeface="Saira Semi Condensed"/>
            </a:endParaRPr>
          </a:p>
        </p:txBody>
      </p:sp>
      <p:pic>
        <p:nvPicPr>
          <p:cNvPr id="4098" name="Picture 2">
            <a:extLst>
              <a:ext uri="{FF2B5EF4-FFF2-40B4-BE49-F238E27FC236}">
                <a16:creationId xmlns:a16="http://schemas.microsoft.com/office/drawing/2014/main" id="{44BFCE09-9025-4234-973F-A24F589D6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718" y="2293067"/>
            <a:ext cx="3906405" cy="29425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CFA94C6-C0E7-437A-A124-BE1669CC8BCC}"/>
              </a:ext>
            </a:extLst>
          </p:cNvPr>
          <p:cNvSpPr txBox="1"/>
          <p:nvPr/>
        </p:nvSpPr>
        <p:spPr>
          <a:xfrm>
            <a:off x="488469" y="1622358"/>
            <a:ext cx="4572001" cy="646331"/>
          </a:xfrm>
          <a:prstGeom prst="rect">
            <a:avLst/>
          </a:prstGeom>
          <a:noFill/>
        </p:spPr>
        <p:txBody>
          <a:bodyPr wrap="square">
            <a:spAutoFit/>
          </a:bodyPr>
          <a:lstStyle/>
          <a:p>
            <a:pPr algn="l"/>
            <a:r>
              <a:rPr lang="en-US" sz="1800" b="1" i="0" dirty="0">
                <a:solidFill>
                  <a:srgbClr val="222222"/>
                </a:solidFill>
                <a:effectLst/>
                <a:latin typeface="Saira Semi Condensed"/>
              </a:rPr>
              <a:t>Fin1te </a:t>
            </a:r>
            <a:r>
              <a:rPr lang="en-US" sz="1800" b="1" i="0" dirty="0" err="1">
                <a:solidFill>
                  <a:srgbClr val="222222"/>
                </a:solidFill>
                <a:effectLst/>
                <a:latin typeface="Saira Semi Condensed"/>
              </a:rPr>
              <a:t>phát</a:t>
            </a:r>
            <a:r>
              <a:rPr lang="en-US" sz="1800" b="1" i="0" dirty="0">
                <a:solidFill>
                  <a:srgbClr val="222222"/>
                </a:solidFill>
                <a:effectLst/>
                <a:latin typeface="Saira Semi Condensed"/>
              </a:rPr>
              <a:t> </a:t>
            </a:r>
            <a:r>
              <a:rPr lang="en-US" sz="1800" b="1" i="0" dirty="0" err="1">
                <a:solidFill>
                  <a:srgbClr val="222222"/>
                </a:solidFill>
                <a:effectLst/>
                <a:latin typeface="Saira Semi Condensed"/>
              </a:rPr>
              <a:t>hiện</a:t>
            </a:r>
            <a:r>
              <a:rPr lang="en-US" sz="1800" b="1" i="0" dirty="0">
                <a:solidFill>
                  <a:srgbClr val="222222"/>
                </a:solidFill>
                <a:effectLst/>
                <a:latin typeface="Saira Semi Condensed"/>
              </a:rPr>
              <a:t> ra </a:t>
            </a:r>
            <a:r>
              <a:rPr lang="en-US" sz="1800" b="1" i="0" dirty="0" err="1">
                <a:solidFill>
                  <a:srgbClr val="222222"/>
                </a:solidFill>
                <a:effectLst/>
                <a:latin typeface="Saira Semi Condensed"/>
              </a:rPr>
              <a:t>một</a:t>
            </a:r>
            <a:r>
              <a:rPr lang="en-US" sz="1800" b="1" i="0" dirty="0">
                <a:solidFill>
                  <a:srgbClr val="222222"/>
                </a:solidFill>
                <a:effectLst/>
                <a:latin typeface="Saira Semi Condensed"/>
              </a:rPr>
              <a:t> endpoint upload </a:t>
            </a:r>
            <a:r>
              <a:rPr lang="en-US" sz="1800" b="1" i="0" dirty="0" err="1">
                <a:solidFill>
                  <a:srgbClr val="222222"/>
                </a:solidFill>
                <a:effectLst/>
                <a:latin typeface="Saira Semi Condensed"/>
              </a:rPr>
              <a:t>có</a:t>
            </a:r>
            <a:r>
              <a:rPr lang="en-US" sz="1800" b="1" i="0" dirty="0">
                <a:solidFill>
                  <a:srgbClr val="222222"/>
                </a:solidFill>
                <a:effectLst/>
                <a:latin typeface="Saira Semi Condensed"/>
              </a:rPr>
              <a:t> </a:t>
            </a:r>
            <a:r>
              <a:rPr lang="en-US" sz="1800" b="1" i="0" dirty="0" err="1">
                <a:solidFill>
                  <a:srgbClr val="222222"/>
                </a:solidFill>
                <a:effectLst/>
                <a:latin typeface="Saira Semi Condensed"/>
              </a:rPr>
              <a:t>thể</a:t>
            </a:r>
            <a:r>
              <a:rPr lang="en-US" sz="1800" b="1" i="0" dirty="0">
                <a:solidFill>
                  <a:srgbClr val="222222"/>
                </a:solidFill>
                <a:effectLst/>
                <a:latin typeface="Saira Semi Condensed"/>
              </a:rPr>
              <a:t> upload file </a:t>
            </a:r>
            <a:r>
              <a:rPr lang="en-US" sz="1800" b="1" i="0" dirty="0" err="1">
                <a:solidFill>
                  <a:srgbClr val="222222"/>
                </a:solidFill>
                <a:effectLst/>
                <a:latin typeface="Saira Semi Condensed"/>
              </a:rPr>
              <a:t>ảnh</a:t>
            </a:r>
            <a:r>
              <a:rPr lang="en-US" sz="1800" b="1" i="0" dirty="0">
                <a:solidFill>
                  <a:srgbClr val="222222"/>
                </a:solidFill>
                <a:effectLst/>
                <a:latin typeface="Saira Semi Condensed"/>
              </a:rPr>
              <a:t> </a:t>
            </a:r>
            <a:r>
              <a:rPr lang="en-US" sz="1800" b="1" i="0" dirty="0" err="1">
                <a:solidFill>
                  <a:srgbClr val="222222"/>
                </a:solidFill>
                <a:effectLst/>
                <a:latin typeface="Saira Semi Condensed"/>
              </a:rPr>
              <a:t>với</a:t>
            </a:r>
            <a:r>
              <a:rPr lang="en-US" sz="1800" b="1" i="0" dirty="0">
                <a:solidFill>
                  <a:srgbClr val="222222"/>
                </a:solidFill>
                <a:effectLst/>
                <a:latin typeface="Saira Semi Condensed"/>
              </a:rPr>
              <a:t> </a:t>
            </a:r>
            <a:r>
              <a:rPr lang="en-US" sz="1800" b="1" i="0" dirty="0" err="1">
                <a:solidFill>
                  <a:srgbClr val="222222"/>
                </a:solidFill>
                <a:effectLst/>
                <a:latin typeface="Saira Semi Condensed"/>
              </a:rPr>
              <a:t>đuôi</a:t>
            </a:r>
            <a:r>
              <a:rPr lang="en-US" sz="1800" b="1" i="0" dirty="0">
                <a:solidFill>
                  <a:srgbClr val="222222"/>
                </a:solidFill>
                <a:effectLst/>
                <a:latin typeface="Saira Semi Condensed"/>
              </a:rPr>
              <a:t> html </a:t>
            </a:r>
            <a:r>
              <a:rPr lang="en-US" sz="1800" b="1" i="0" dirty="0" err="1">
                <a:solidFill>
                  <a:srgbClr val="222222"/>
                </a:solidFill>
                <a:effectLst/>
                <a:latin typeface="Saira Semi Condensed"/>
              </a:rPr>
              <a:t>lên</a:t>
            </a:r>
            <a:r>
              <a:rPr lang="en-US" sz="1800" b="1" i="0" dirty="0">
                <a:solidFill>
                  <a:srgbClr val="222222"/>
                </a:solidFill>
                <a:effectLst/>
                <a:latin typeface="Saira Semi Condensed"/>
              </a:rPr>
              <a:t> </a:t>
            </a:r>
            <a:r>
              <a:rPr lang="en-US" sz="1800" b="1" i="0" dirty="0" err="1">
                <a:solidFill>
                  <a:srgbClr val="222222"/>
                </a:solidFill>
                <a:effectLst/>
                <a:latin typeface="Saira Semi Condensed"/>
              </a:rPr>
              <a:t>cdn</a:t>
            </a:r>
            <a:r>
              <a:rPr lang="en-US" sz="1800" b="1" i="0" dirty="0">
                <a:solidFill>
                  <a:srgbClr val="222222"/>
                </a:solidFill>
                <a:effectLst/>
                <a:latin typeface="Saira Semi Condensed"/>
              </a:rPr>
              <a:t> fb</a:t>
            </a:r>
            <a:endParaRPr lang="en-US" b="1" dirty="0"/>
          </a:p>
        </p:txBody>
      </p:sp>
      <p:pic>
        <p:nvPicPr>
          <p:cNvPr id="4100" name="Picture 4">
            <a:extLst>
              <a:ext uri="{FF2B5EF4-FFF2-40B4-BE49-F238E27FC236}">
                <a16:creationId xmlns:a16="http://schemas.microsoft.com/office/drawing/2014/main" id="{56382075-64B3-4B9A-B1CA-6715410E8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6626" y="2302203"/>
            <a:ext cx="4290275" cy="293343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D2530F0-F613-47AD-9E8B-1A831099D6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717" y="5757389"/>
            <a:ext cx="6305909" cy="62894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1DBC316F-76BE-40DF-84C4-33D7757E0F2A}"/>
              </a:ext>
            </a:extLst>
          </p:cNvPr>
          <p:cNvSpPr txBox="1"/>
          <p:nvPr/>
        </p:nvSpPr>
        <p:spPr>
          <a:xfrm>
            <a:off x="488469" y="5113344"/>
            <a:ext cx="4868535" cy="646331"/>
          </a:xfrm>
          <a:prstGeom prst="rect">
            <a:avLst/>
          </a:prstGeom>
          <a:noFill/>
        </p:spPr>
        <p:txBody>
          <a:bodyPr wrap="square">
            <a:spAutoFit/>
          </a:bodyPr>
          <a:lstStyle/>
          <a:p>
            <a:pPr algn="l"/>
            <a:r>
              <a:rPr lang="en-US" b="1" dirty="0">
                <a:solidFill>
                  <a:srgbClr val="222222"/>
                </a:solidFill>
                <a:latin typeface="Saira Semi Condensed"/>
              </a:rPr>
              <a:t>Facebook </a:t>
            </a:r>
            <a:r>
              <a:rPr lang="en-US" b="1" dirty="0" err="1">
                <a:solidFill>
                  <a:srgbClr val="222222"/>
                </a:solidFill>
                <a:latin typeface="Saira Semi Condensed"/>
              </a:rPr>
              <a:t>để</a:t>
            </a:r>
            <a:r>
              <a:rPr lang="en-US" b="1" dirty="0">
                <a:solidFill>
                  <a:srgbClr val="222222"/>
                </a:solidFill>
                <a:latin typeface="Saira Semi Condensed"/>
              </a:rPr>
              <a:t> </a:t>
            </a:r>
            <a:r>
              <a:rPr lang="en-US" b="1" dirty="0" err="1">
                <a:solidFill>
                  <a:srgbClr val="222222"/>
                </a:solidFill>
                <a:latin typeface="Saira Semi Condensed"/>
              </a:rPr>
              <a:t>tối</a:t>
            </a:r>
            <a:r>
              <a:rPr lang="en-US" b="1" dirty="0">
                <a:solidFill>
                  <a:srgbClr val="222222"/>
                </a:solidFill>
                <a:latin typeface="Saira Semi Condensed"/>
              </a:rPr>
              <a:t> </a:t>
            </a:r>
            <a:r>
              <a:rPr lang="en-US" b="1" dirty="0" err="1">
                <a:solidFill>
                  <a:srgbClr val="222222"/>
                </a:solidFill>
                <a:latin typeface="Saira Semi Condensed"/>
              </a:rPr>
              <a:t>ưu</a:t>
            </a:r>
            <a:r>
              <a:rPr lang="en-US" b="1" dirty="0">
                <a:solidFill>
                  <a:srgbClr val="222222"/>
                </a:solidFill>
                <a:latin typeface="Saira Semi Condensed"/>
              </a:rPr>
              <a:t> </a:t>
            </a:r>
            <a:r>
              <a:rPr lang="en-US" b="1" dirty="0" err="1">
                <a:solidFill>
                  <a:srgbClr val="222222"/>
                </a:solidFill>
                <a:latin typeface="Saira Semi Condensed"/>
              </a:rPr>
              <a:t>dụng</a:t>
            </a:r>
            <a:r>
              <a:rPr lang="en-US" b="1" dirty="0">
                <a:solidFill>
                  <a:srgbClr val="222222"/>
                </a:solidFill>
                <a:latin typeface="Saira Semi Condensed"/>
              </a:rPr>
              <a:t> </a:t>
            </a:r>
            <a:r>
              <a:rPr lang="en-US" b="1" dirty="0" err="1">
                <a:solidFill>
                  <a:srgbClr val="222222"/>
                </a:solidFill>
                <a:latin typeface="Saira Semi Condensed"/>
              </a:rPr>
              <a:t>lượng</a:t>
            </a:r>
            <a:r>
              <a:rPr lang="en-US" b="1" dirty="0">
                <a:solidFill>
                  <a:srgbClr val="222222"/>
                </a:solidFill>
                <a:latin typeface="Saira Semi Condensed"/>
              </a:rPr>
              <a:t> </a:t>
            </a:r>
            <a:r>
              <a:rPr lang="en-US" b="1" dirty="0" err="1">
                <a:solidFill>
                  <a:srgbClr val="222222"/>
                </a:solidFill>
                <a:latin typeface="Saira Semi Condensed"/>
              </a:rPr>
              <a:t>nên</a:t>
            </a:r>
            <a:r>
              <a:rPr lang="en-US" b="1" dirty="0">
                <a:solidFill>
                  <a:srgbClr val="222222"/>
                </a:solidFill>
                <a:latin typeface="Saira Semi Condensed"/>
              </a:rPr>
              <a:t> </a:t>
            </a:r>
            <a:r>
              <a:rPr lang="en-US" b="1" dirty="0" err="1">
                <a:solidFill>
                  <a:srgbClr val="222222"/>
                </a:solidFill>
                <a:latin typeface="Saira Semi Condensed"/>
              </a:rPr>
              <a:t>cdn</a:t>
            </a:r>
            <a:r>
              <a:rPr lang="en-US" b="1" dirty="0">
                <a:solidFill>
                  <a:srgbClr val="222222"/>
                </a:solidFill>
                <a:latin typeface="Saira Semi Condensed"/>
              </a:rPr>
              <a:t> </a:t>
            </a:r>
            <a:r>
              <a:rPr lang="en-US" b="1" dirty="0" err="1">
                <a:solidFill>
                  <a:srgbClr val="222222"/>
                </a:solidFill>
                <a:latin typeface="Saira Semi Condensed"/>
              </a:rPr>
              <a:t>đã</a:t>
            </a:r>
            <a:r>
              <a:rPr lang="en-US" b="1" dirty="0">
                <a:solidFill>
                  <a:srgbClr val="222222"/>
                </a:solidFill>
                <a:latin typeface="Saira Semi Condensed"/>
              </a:rPr>
              <a:t> </a:t>
            </a:r>
            <a:r>
              <a:rPr lang="en-US" b="1" dirty="0" err="1">
                <a:solidFill>
                  <a:srgbClr val="222222"/>
                </a:solidFill>
                <a:latin typeface="Saira Semi Condensed"/>
              </a:rPr>
              <a:t>sử</a:t>
            </a:r>
            <a:r>
              <a:rPr lang="en-US" b="1" dirty="0">
                <a:solidFill>
                  <a:srgbClr val="222222"/>
                </a:solidFill>
                <a:latin typeface="Saira Semi Condensed"/>
              </a:rPr>
              <a:t> </a:t>
            </a:r>
            <a:r>
              <a:rPr lang="en-US" b="1" dirty="0" err="1">
                <a:solidFill>
                  <a:srgbClr val="222222"/>
                </a:solidFill>
                <a:latin typeface="Saira Semi Condensed"/>
              </a:rPr>
              <a:t>dụng</a:t>
            </a:r>
            <a:r>
              <a:rPr lang="en-US" b="1" dirty="0">
                <a:solidFill>
                  <a:srgbClr val="222222"/>
                </a:solidFill>
                <a:latin typeface="Saira Semi Condensed"/>
              </a:rPr>
              <a:t> Resize image, </a:t>
            </a:r>
            <a:r>
              <a:rPr lang="en-US" b="1" dirty="0" err="1">
                <a:solidFill>
                  <a:srgbClr val="222222"/>
                </a:solidFill>
                <a:latin typeface="Saira Semi Condensed"/>
              </a:rPr>
              <a:t>nên</a:t>
            </a:r>
            <a:r>
              <a:rPr lang="en-US" b="1" dirty="0">
                <a:solidFill>
                  <a:srgbClr val="222222"/>
                </a:solidFill>
                <a:latin typeface="Saira Semi Condensed"/>
              </a:rPr>
              <a:t> </a:t>
            </a:r>
            <a:r>
              <a:rPr lang="en-US" b="1" dirty="0" err="1">
                <a:solidFill>
                  <a:srgbClr val="222222"/>
                </a:solidFill>
                <a:latin typeface="Saira Semi Condensed"/>
              </a:rPr>
              <a:t>các</a:t>
            </a:r>
            <a:r>
              <a:rPr lang="en-US" b="1" dirty="0">
                <a:solidFill>
                  <a:srgbClr val="222222"/>
                </a:solidFill>
                <a:latin typeface="Saira Semi Condensed"/>
              </a:rPr>
              <a:t> </a:t>
            </a:r>
            <a:r>
              <a:rPr lang="en-US" b="1" dirty="0" err="1">
                <a:solidFill>
                  <a:srgbClr val="222222"/>
                </a:solidFill>
                <a:latin typeface="Saira Semi Condensed"/>
              </a:rPr>
              <a:t>phần</a:t>
            </a:r>
            <a:r>
              <a:rPr lang="en-US" b="1" dirty="0">
                <a:solidFill>
                  <a:srgbClr val="222222"/>
                </a:solidFill>
                <a:latin typeface="Saira Semi Condensed"/>
              </a:rPr>
              <a:t> </a:t>
            </a:r>
            <a:r>
              <a:rPr lang="en-US" b="1" dirty="0" err="1">
                <a:solidFill>
                  <a:srgbClr val="222222"/>
                </a:solidFill>
                <a:latin typeface="Saira Semi Condensed"/>
              </a:rPr>
              <a:t>phụ</a:t>
            </a:r>
            <a:r>
              <a:rPr lang="en-US" b="1" dirty="0">
                <a:solidFill>
                  <a:srgbClr val="222222"/>
                </a:solidFill>
                <a:latin typeface="Saira Semi Condensed"/>
              </a:rPr>
              <a:t> </a:t>
            </a:r>
            <a:r>
              <a:rPr lang="en-US" b="1" dirty="0" err="1">
                <a:solidFill>
                  <a:srgbClr val="222222"/>
                </a:solidFill>
                <a:latin typeface="Saira Semi Condensed"/>
              </a:rPr>
              <a:t>trợ</a:t>
            </a:r>
            <a:r>
              <a:rPr lang="en-US" b="1" dirty="0">
                <a:solidFill>
                  <a:srgbClr val="222222"/>
                </a:solidFill>
                <a:latin typeface="Saira Semi Condensed"/>
              </a:rPr>
              <a:t> </a:t>
            </a:r>
            <a:r>
              <a:rPr lang="en-US" b="1" dirty="0" err="1">
                <a:solidFill>
                  <a:srgbClr val="222222"/>
                </a:solidFill>
                <a:latin typeface="Saira Semi Condensed"/>
              </a:rPr>
              <a:t>bị</a:t>
            </a:r>
            <a:r>
              <a:rPr lang="en-US" b="1" dirty="0">
                <a:solidFill>
                  <a:srgbClr val="222222"/>
                </a:solidFill>
                <a:latin typeface="Saira Semi Condensed"/>
              </a:rPr>
              <a:t> </a:t>
            </a:r>
            <a:r>
              <a:rPr lang="en-US" b="1" dirty="0" err="1">
                <a:solidFill>
                  <a:srgbClr val="222222"/>
                </a:solidFill>
                <a:latin typeface="Saira Semi Condensed"/>
              </a:rPr>
              <a:t>xoá</a:t>
            </a:r>
            <a:r>
              <a:rPr lang="en-US" b="1" dirty="0">
                <a:solidFill>
                  <a:srgbClr val="222222"/>
                </a:solidFill>
                <a:latin typeface="Saira Semi Condensed"/>
              </a:rPr>
              <a:t>.</a:t>
            </a:r>
            <a:endParaRPr lang="en-US" b="1" dirty="0"/>
          </a:p>
        </p:txBody>
      </p:sp>
      <p:sp>
        <p:nvSpPr>
          <p:cNvPr id="17" name="TextBox 16">
            <a:extLst>
              <a:ext uri="{FF2B5EF4-FFF2-40B4-BE49-F238E27FC236}">
                <a16:creationId xmlns:a16="http://schemas.microsoft.com/office/drawing/2014/main" id="{AD84EDD6-E402-4F7F-B69D-23CA675F5833}"/>
              </a:ext>
            </a:extLst>
          </p:cNvPr>
          <p:cNvSpPr txBox="1"/>
          <p:nvPr/>
        </p:nvSpPr>
        <p:spPr>
          <a:xfrm>
            <a:off x="6804010" y="1604086"/>
            <a:ext cx="4572001" cy="646331"/>
          </a:xfrm>
          <a:prstGeom prst="rect">
            <a:avLst/>
          </a:prstGeom>
          <a:noFill/>
        </p:spPr>
        <p:txBody>
          <a:bodyPr wrap="square">
            <a:spAutoFit/>
          </a:bodyPr>
          <a:lstStyle/>
          <a:p>
            <a:pPr algn="l"/>
            <a:r>
              <a:rPr lang="en-US" sz="1800" b="1" i="0" dirty="0">
                <a:solidFill>
                  <a:srgbClr val="222222"/>
                </a:solidFill>
                <a:effectLst/>
                <a:latin typeface="Saira Semi Condensed"/>
              </a:rPr>
              <a:t>Fin1te </a:t>
            </a:r>
            <a:r>
              <a:rPr lang="en-US" sz="1800" b="1" i="0" dirty="0" err="1">
                <a:solidFill>
                  <a:srgbClr val="222222"/>
                </a:solidFill>
                <a:effectLst/>
                <a:latin typeface="Saira Semi Condensed"/>
              </a:rPr>
              <a:t>xử</a:t>
            </a:r>
            <a:r>
              <a:rPr lang="en-US" sz="1800" b="1" i="0" dirty="0">
                <a:solidFill>
                  <a:srgbClr val="222222"/>
                </a:solidFill>
                <a:effectLst/>
                <a:latin typeface="Saira Semi Condensed"/>
              </a:rPr>
              <a:t> </a:t>
            </a:r>
            <a:r>
              <a:rPr lang="en-US" sz="1800" b="1" i="0" dirty="0" err="1">
                <a:solidFill>
                  <a:srgbClr val="222222"/>
                </a:solidFill>
                <a:effectLst/>
                <a:latin typeface="Saira Semi Condensed"/>
              </a:rPr>
              <a:t>dụng</a:t>
            </a:r>
            <a:r>
              <a:rPr lang="en-US" sz="1800" b="1" i="0" dirty="0">
                <a:solidFill>
                  <a:srgbClr val="222222"/>
                </a:solidFill>
                <a:effectLst/>
                <a:latin typeface="Saira Semi Condensed"/>
              </a:rPr>
              <a:t> </a:t>
            </a:r>
            <a:r>
              <a:rPr lang="en-US" sz="1800" b="1" i="0" dirty="0" err="1">
                <a:solidFill>
                  <a:srgbClr val="222222"/>
                </a:solidFill>
                <a:effectLst/>
                <a:latin typeface="Saira Semi Condensed"/>
              </a:rPr>
              <a:t>kỹ</a:t>
            </a:r>
            <a:r>
              <a:rPr lang="en-US" sz="1800" b="1" i="0" dirty="0">
                <a:solidFill>
                  <a:srgbClr val="222222"/>
                </a:solidFill>
                <a:effectLst/>
                <a:latin typeface="Saira Semi Condensed"/>
              </a:rPr>
              <a:t> </a:t>
            </a:r>
            <a:r>
              <a:rPr lang="en-US" sz="1800" b="1" i="0" dirty="0" err="1">
                <a:solidFill>
                  <a:srgbClr val="222222"/>
                </a:solidFill>
                <a:effectLst/>
                <a:latin typeface="Saira Semi Condensed"/>
              </a:rPr>
              <a:t>thuật</a:t>
            </a:r>
            <a:r>
              <a:rPr lang="en-US" sz="1800" b="1" i="0" dirty="0">
                <a:solidFill>
                  <a:srgbClr val="222222"/>
                </a:solidFill>
                <a:effectLst/>
                <a:latin typeface="Saira Semi Condensed"/>
              </a:rPr>
              <a:t> </a:t>
            </a:r>
            <a:r>
              <a:rPr lang="en-US" sz="1800" b="1" i="0" dirty="0" err="1">
                <a:solidFill>
                  <a:srgbClr val="222222"/>
                </a:solidFill>
                <a:effectLst/>
                <a:latin typeface="Saira Semi Condensed"/>
              </a:rPr>
              <a:t>chèn</a:t>
            </a:r>
            <a:r>
              <a:rPr lang="en-US" sz="1800" b="1" i="0" dirty="0">
                <a:solidFill>
                  <a:srgbClr val="222222"/>
                </a:solidFill>
                <a:effectLst/>
                <a:latin typeface="Saira Semi Condensed"/>
              </a:rPr>
              <a:t> payload </a:t>
            </a:r>
            <a:r>
              <a:rPr lang="en-US" sz="1800" b="1" i="0" dirty="0" err="1">
                <a:solidFill>
                  <a:srgbClr val="222222"/>
                </a:solidFill>
                <a:effectLst/>
                <a:latin typeface="Saira Semi Condensed"/>
              </a:rPr>
              <a:t>vào</a:t>
            </a:r>
            <a:r>
              <a:rPr lang="en-US" sz="1800" b="1" i="0" dirty="0">
                <a:solidFill>
                  <a:srgbClr val="222222"/>
                </a:solidFill>
                <a:effectLst/>
                <a:latin typeface="Saira Semi Condensed"/>
              </a:rPr>
              <a:t> IDAT </a:t>
            </a:r>
            <a:r>
              <a:rPr lang="en-US" sz="1800" b="1" i="0" dirty="0" err="1">
                <a:solidFill>
                  <a:srgbClr val="222222"/>
                </a:solidFill>
                <a:effectLst/>
                <a:latin typeface="Saira Semi Condensed"/>
              </a:rPr>
              <a:t>ảnh</a:t>
            </a:r>
            <a:endParaRPr lang="en-US" b="1" dirty="0"/>
          </a:p>
        </p:txBody>
      </p:sp>
    </p:spTree>
    <p:extLst>
      <p:ext uri="{BB962C8B-B14F-4D97-AF65-F5344CB8AC3E}">
        <p14:creationId xmlns:p14="http://schemas.microsoft.com/office/powerpoint/2010/main" val="4138109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12" name="TextBox 11">
            <a:extLst>
              <a:ext uri="{FF2B5EF4-FFF2-40B4-BE49-F238E27FC236}">
                <a16:creationId xmlns:a16="http://schemas.microsoft.com/office/drawing/2014/main" id="{341BEA65-591D-4584-8DAB-9B8F7AD34AFC}"/>
              </a:ext>
            </a:extLst>
          </p:cNvPr>
          <p:cNvSpPr txBox="1"/>
          <p:nvPr/>
        </p:nvSpPr>
        <p:spPr>
          <a:xfrm>
            <a:off x="381718" y="872070"/>
            <a:ext cx="9357504" cy="584775"/>
          </a:xfrm>
          <a:prstGeom prst="rect">
            <a:avLst/>
          </a:prstGeom>
          <a:noFill/>
        </p:spPr>
        <p:txBody>
          <a:bodyPr wrap="square">
            <a:spAutoFit/>
          </a:bodyPr>
          <a:lstStyle/>
          <a:p>
            <a:pPr algn="l"/>
            <a:r>
              <a:rPr lang="en-US" sz="3200" b="1" i="0" dirty="0">
                <a:solidFill>
                  <a:srgbClr val="222222"/>
                </a:solidFill>
                <a:effectLst/>
                <a:latin typeface="Saira Semi Condensed"/>
              </a:rPr>
              <a:t>Ex case 2015 by fin1te bug in </a:t>
            </a:r>
            <a:r>
              <a:rPr lang="en-US" sz="3200" b="1" i="0" dirty="0" err="1">
                <a:solidFill>
                  <a:srgbClr val="222222"/>
                </a:solidFill>
                <a:effectLst/>
                <a:latin typeface="Saira Semi Condensed"/>
              </a:rPr>
              <a:t>facebook</a:t>
            </a:r>
            <a:endParaRPr lang="en-US" sz="3200" b="1" i="0" dirty="0">
              <a:solidFill>
                <a:srgbClr val="222222"/>
              </a:solidFill>
              <a:effectLst/>
              <a:latin typeface="Saira Semi Condensed"/>
            </a:endParaRPr>
          </a:p>
        </p:txBody>
      </p:sp>
      <p:sp>
        <p:nvSpPr>
          <p:cNvPr id="13" name="TextBox 12">
            <a:extLst>
              <a:ext uri="{FF2B5EF4-FFF2-40B4-BE49-F238E27FC236}">
                <a16:creationId xmlns:a16="http://schemas.microsoft.com/office/drawing/2014/main" id="{ECFA94C6-C0E7-437A-A124-BE1669CC8BCC}"/>
              </a:ext>
            </a:extLst>
          </p:cNvPr>
          <p:cNvSpPr txBox="1"/>
          <p:nvPr/>
        </p:nvSpPr>
        <p:spPr>
          <a:xfrm>
            <a:off x="488469" y="1622358"/>
            <a:ext cx="5498263" cy="646331"/>
          </a:xfrm>
          <a:prstGeom prst="rect">
            <a:avLst/>
          </a:prstGeom>
          <a:noFill/>
        </p:spPr>
        <p:txBody>
          <a:bodyPr wrap="square">
            <a:spAutoFit/>
          </a:bodyPr>
          <a:lstStyle/>
          <a:p>
            <a:pPr algn="l"/>
            <a:r>
              <a:rPr lang="en-US" sz="1800" b="1" i="0" dirty="0">
                <a:solidFill>
                  <a:srgbClr val="222222"/>
                </a:solidFill>
                <a:effectLst/>
                <a:latin typeface="Saira Semi Condensed"/>
              </a:rPr>
              <a:t>Fin1te </a:t>
            </a:r>
            <a:r>
              <a:rPr lang="en-US" sz="1800" b="1" i="0" dirty="0" err="1">
                <a:solidFill>
                  <a:srgbClr val="222222"/>
                </a:solidFill>
                <a:effectLst/>
                <a:latin typeface="Saira Semi Condensed"/>
              </a:rPr>
              <a:t>tìm</a:t>
            </a:r>
            <a:r>
              <a:rPr lang="en-US" sz="1800" b="1" i="0" dirty="0">
                <a:solidFill>
                  <a:srgbClr val="222222"/>
                </a:solidFill>
                <a:effectLst/>
                <a:latin typeface="Saira Semi Condensed"/>
              </a:rPr>
              <a:t> </a:t>
            </a:r>
            <a:r>
              <a:rPr lang="en-US" sz="1800" b="1" i="0" dirty="0" err="1">
                <a:solidFill>
                  <a:srgbClr val="222222"/>
                </a:solidFill>
                <a:effectLst/>
                <a:latin typeface="Saira Semi Condensed"/>
              </a:rPr>
              <a:t>kiếm</a:t>
            </a:r>
            <a:r>
              <a:rPr lang="en-US" sz="1800" b="1" i="0" dirty="0">
                <a:solidFill>
                  <a:srgbClr val="222222"/>
                </a:solidFill>
                <a:effectLst/>
                <a:latin typeface="Saira Semi Condensed"/>
              </a:rPr>
              <a:t> </a:t>
            </a:r>
            <a:r>
              <a:rPr lang="en-US" sz="1800" b="1" i="0" dirty="0" err="1">
                <a:solidFill>
                  <a:srgbClr val="222222"/>
                </a:solidFill>
                <a:effectLst/>
                <a:latin typeface="Saira Semi Condensed"/>
              </a:rPr>
              <a:t>tiếp</a:t>
            </a:r>
            <a:r>
              <a:rPr lang="en-US" sz="1800" b="1" i="0" dirty="0">
                <a:solidFill>
                  <a:srgbClr val="222222"/>
                </a:solidFill>
                <a:effectLst/>
                <a:latin typeface="Saira Semi Condensed"/>
              </a:rPr>
              <a:t> </a:t>
            </a:r>
            <a:r>
              <a:rPr lang="en-US" sz="1800" b="1" i="0" dirty="0" err="1">
                <a:solidFill>
                  <a:srgbClr val="222222"/>
                </a:solidFill>
                <a:effectLst/>
                <a:latin typeface="Saira Semi Condensed"/>
              </a:rPr>
              <a:t>các</a:t>
            </a:r>
            <a:r>
              <a:rPr lang="en-US" sz="1800" b="1" i="0" dirty="0">
                <a:solidFill>
                  <a:srgbClr val="222222"/>
                </a:solidFill>
                <a:effectLst/>
                <a:latin typeface="Saira Semi Condensed"/>
              </a:rPr>
              <a:t> </a:t>
            </a:r>
            <a:r>
              <a:rPr lang="en-US" sz="1800" b="1" i="0" dirty="0" err="1">
                <a:solidFill>
                  <a:srgbClr val="222222"/>
                </a:solidFill>
                <a:effectLst/>
                <a:latin typeface="Saira Semi Condensed"/>
              </a:rPr>
              <a:t>trang</a:t>
            </a:r>
            <a:r>
              <a:rPr lang="en-US" sz="1800" b="1" i="0" dirty="0">
                <a:solidFill>
                  <a:srgbClr val="222222"/>
                </a:solidFill>
                <a:effectLst/>
                <a:latin typeface="Saira Semi Condensed"/>
              </a:rPr>
              <a:t> *.facebook.com </a:t>
            </a:r>
            <a:r>
              <a:rPr lang="en-US" sz="1800" b="1" i="0" dirty="0" err="1">
                <a:solidFill>
                  <a:srgbClr val="222222"/>
                </a:solidFill>
                <a:effectLst/>
                <a:latin typeface="Saira Semi Condensed"/>
              </a:rPr>
              <a:t>có</a:t>
            </a:r>
            <a:r>
              <a:rPr lang="en-US" sz="1800" b="1" i="0" dirty="0">
                <a:solidFill>
                  <a:srgbClr val="222222"/>
                </a:solidFill>
                <a:effectLst/>
                <a:latin typeface="Saira Semi Condensed"/>
              </a:rPr>
              <a:t> </a:t>
            </a:r>
            <a:r>
              <a:rPr lang="en-US" sz="1800" b="1" i="0" dirty="0" err="1">
                <a:solidFill>
                  <a:srgbClr val="222222"/>
                </a:solidFill>
                <a:effectLst/>
                <a:latin typeface="Saira Semi Condensed"/>
              </a:rPr>
              <a:t>trỏ</a:t>
            </a:r>
            <a:r>
              <a:rPr lang="en-US" sz="1800" b="1" i="0" dirty="0">
                <a:solidFill>
                  <a:srgbClr val="222222"/>
                </a:solidFill>
                <a:effectLst/>
                <a:latin typeface="Saira Semi Condensed"/>
              </a:rPr>
              <a:t> </a:t>
            </a:r>
            <a:r>
              <a:rPr lang="en-US" sz="1800" b="1" i="0" dirty="0" err="1">
                <a:solidFill>
                  <a:srgbClr val="222222"/>
                </a:solidFill>
                <a:effectLst/>
                <a:latin typeface="Saira Semi Condensed"/>
              </a:rPr>
              <a:t>dns</a:t>
            </a:r>
            <a:r>
              <a:rPr lang="en-US" sz="1800" b="1" i="0" dirty="0">
                <a:solidFill>
                  <a:srgbClr val="222222"/>
                </a:solidFill>
                <a:effectLst/>
                <a:latin typeface="Saira Semi Condensed"/>
              </a:rPr>
              <a:t> </a:t>
            </a:r>
            <a:r>
              <a:rPr lang="en-US" sz="1800" b="1" i="0" dirty="0" err="1">
                <a:solidFill>
                  <a:srgbClr val="222222"/>
                </a:solidFill>
                <a:effectLst/>
                <a:latin typeface="Saira Semi Condensed"/>
              </a:rPr>
              <a:t>về</a:t>
            </a:r>
            <a:r>
              <a:rPr lang="en-US" sz="1800" b="1" i="0" dirty="0">
                <a:solidFill>
                  <a:srgbClr val="222222"/>
                </a:solidFill>
                <a:effectLst/>
                <a:latin typeface="Saira Semi Condensed"/>
              </a:rPr>
              <a:t> </a:t>
            </a:r>
            <a:r>
              <a:rPr lang="en-US" sz="1800" b="1" i="0" dirty="0" err="1">
                <a:solidFill>
                  <a:srgbClr val="222222"/>
                </a:solidFill>
                <a:effectLst/>
                <a:latin typeface="Saira Semi Condensed"/>
              </a:rPr>
              <a:t>trang</a:t>
            </a:r>
            <a:r>
              <a:rPr lang="en-US" sz="1800" b="1" i="0" dirty="0">
                <a:solidFill>
                  <a:srgbClr val="222222"/>
                </a:solidFill>
                <a:effectLst/>
                <a:latin typeface="Saira Semi Condensed"/>
              </a:rPr>
              <a:t> </a:t>
            </a:r>
            <a:r>
              <a:rPr lang="en-US" sz="1800" b="1" i="0" dirty="0" err="1">
                <a:solidFill>
                  <a:srgbClr val="222222"/>
                </a:solidFill>
                <a:effectLst/>
                <a:latin typeface="Saira Semi Condensed"/>
              </a:rPr>
              <a:t>cdn</a:t>
            </a:r>
            <a:r>
              <a:rPr lang="en-US" sz="1800" b="1" i="0" dirty="0">
                <a:solidFill>
                  <a:srgbClr val="222222"/>
                </a:solidFill>
                <a:effectLst/>
                <a:latin typeface="Saira Semi Condensed"/>
              </a:rPr>
              <a:t> </a:t>
            </a:r>
            <a:r>
              <a:rPr lang="en-US" sz="1800" b="1" i="0" dirty="0" err="1">
                <a:solidFill>
                  <a:srgbClr val="222222"/>
                </a:solidFill>
                <a:effectLst/>
                <a:latin typeface="Saira Semi Condensed"/>
              </a:rPr>
              <a:t>trong</a:t>
            </a:r>
            <a:r>
              <a:rPr lang="en-US" sz="1800" b="1" i="0" dirty="0">
                <a:solidFill>
                  <a:srgbClr val="222222"/>
                </a:solidFill>
                <a:effectLst/>
                <a:latin typeface="Saira Semi Condensed"/>
              </a:rPr>
              <a:t> </a:t>
            </a:r>
            <a:r>
              <a:rPr lang="en-US" sz="1800" b="1" i="0" dirty="0" err="1">
                <a:solidFill>
                  <a:srgbClr val="222222"/>
                </a:solidFill>
                <a:effectLst/>
                <a:latin typeface="Saira Semi Condensed"/>
              </a:rPr>
              <a:t>đó</a:t>
            </a:r>
            <a:r>
              <a:rPr lang="en-US" sz="1800" b="1" i="0" dirty="0">
                <a:solidFill>
                  <a:srgbClr val="222222"/>
                </a:solidFill>
                <a:effectLst/>
                <a:latin typeface="Saira Semi Condensed"/>
              </a:rPr>
              <a:t> </a:t>
            </a:r>
            <a:r>
              <a:rPr lang="en-US" sz="1800" b="1" i="0" dirty="0" err="1">
                <a:solidFill>
                  <a:srgbClr val="222222"/>
                </a:solidFill>
                <a:effectLst/>
                <a:latin typeface="Saira Semi Condensed"/>
              </a:rPr>
              <a:t>có</a:t>
            </a:r>
            <a:r>
              <a:rPr lang="en-US" sz="1800" b="1" i="0" dirty="0">
                <a:solidFill>
                  <a:srgbClr val="222222"/>
                </a:solidFill>
                <a:effectLst/>
                <a:latin typeface="Saira Semi Condensed"/>
              </a:rPr>
              <a:t> photo.facebook.com</a:t>
            </a:r>
            <a:endParaRPr lang="en-US" b="1" dirty="0"/>
          </a:p>
        </p:txBody>
      </p:sp>
      <p:pic>
        <p:nvPicPr>
          <p:cNvPr id="8194" name="Picture 2">
            <a:extLst>
              <a:ext uri="{FF2B5EF4-FFF2-40B4-BE49-F238E27FC236}">
                <a16:creationId xmlns:a16="http://schemas.microsoft.com/office/drawing/2014/main" id="{548CF48C-3EBF-47DF-B171-51699FB31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013" y="2511529"/>
            <a:ext cx="5201937" cy="376169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86B2A89-0174-4BE7-AAB5-367BD60EECF8}"/>
              </a:ext>
            </a:extLst>
          </p:cNvPr>
          <p:cNvSpPr txBox="1"/>
          <p:nvPr/>
        </p:nvSpPr>
        <p:spPr>
          <a:xfrm>
            <a:off x="6395052" y="4207710"/>
            <a:ext cx="5498263" cy="369332"/>
          </a:xfrm>
          <a:prstGeom prst="rect">
            <a:avLst/>
          </a:prstGeom>
          <a:noFill/>
        </p:spPr>
        <p:txBody>
          <a:bodyPr wrap="square">
            <a:spAutoFit/>
          </a:bodyPr>
          <a:lstStyle/>
          <a:p>
            <a:pPr algn="l"/>
            <a:r>
              <a:rPr lang="en-US" sz="1800" b="1" i="0" dirty="0">
                <a:solidFill>
                  <a:srgbClr val="222222"/>
                </a:solidFill>
                <a:effectLst/>
                <a:latin typeface="Saira Semi Condensed"/>
              </a:rPr>
              <a:t>Trigger </a:t>
            </a:r>
            <a:r>
              <a:rPr lang="en-US" sz="1800" b="1" i="0" dirty="0" err="1">
                <a:solidFill>
                  <a:srgbClr val="222222"/>
                </a:solidFill>
                <a:effectLst/>
                <a:latin typeface="Saira Semi Condensed"/>
              </a:rPr>
              <a:t>xss</a:t>
            </a:r>
            <a:r>
              <a:rPr lang="en-US" sz="1800" b="1" i="0" dirty="0">
                <a:solidFill>
                  <a:srgbClr val="222222"/>
                </a:solidFill>
                <a:effectLst/>
                <a:latin typeface="Saira Semi Condensed"/>
              </a:rPr>
              <a:t> </a:t>
            </a:r>
            <a:r>
              <a:rPr lang="en-US" b="1" dirty="0">
                <a:solidFill>
                  <a:srgbClr val="222222"/>
                </a:solidFill>
                <a:latin typeface="Saira Semi Condensed"/>
              </a:rPr>
              <a:t>on </a:t>
            </a:r>
            <a:r>
              <a:rPr lang="en-US" sz="1800" b="1" i="0" dirty="0">
                <a:solidFill>
                  <a:srgbClr val="222222"/>
                </a:solidFill>
                <a:effectLst/>
                <a:latin typeface="Saira Semi Condensed"/>
              </a:rPr>
              <a:t>photo.facebook.com</a:t>
            </a:r>
            <a:endParaRPr lang="en-US" b="1" dirty="0"/>
          </a:p>
        </p:txBody>
      </p:sp>
    </p:spTree>
    <p:extLst>
      <p:ext uri="{BB962C8B-B14F-4D97-AF65-F5344CB8AC3E}">
        <p14:creationId xmlns:p14="http://schemas.microsoft.com/office/powerpoint/2010/main" val="1483283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pic>
        <p:nvPicPr>
          <p:cNvPr id="4" name="Picture 3">
            <a:extLst>
              <a:ext uri="{FF2B5EF4-FFF2-40B4-BE49-F238E27FC236}">
                <a16:creationId xmlns:a16="http://schemas.microsoft.com/office/drawing/2014/main" id="{6B8F7AAD-673C-477A-9497-D31F31B6705D}"/>
              </a:ext>
            </a:extLst>
          </p:cNvPr>
          <p:cNvPicPr>
            <a:picLocks noChangeAspect="1"/>
          </p:cNvPicPr>
          <p:nvPr/>
        </p:nvPicPr>
        <p:blipFill>
          <a:blip r:embed="rId2"/>
          <a:stretch>
            <a:fillRect/>
          </a:stretch>
        </p:blipFill>
        <p:spPr>
          <a:xfrm>
            <a:off x="686138" y="2153879"/>
            <a:ext cx="3496197" cy="3985227"/>
          </a:xfrm>
          <a:prstGeom prst="rect">
            <a:avLst/>
          </a:prstGeom>
        </p:spPr>
      </p:pic>
      <p:sp>
        <p:nvSpPr>
          <p:cNvPr id="11" name="TextBox 10">
            <a:extLst>
              <a:ext uri="{FF2B5EF4-FFF2-40B4-BE49-F238E27FC236}">
                <a16:creationId xmlns:a16="http://schemas.microsoft.com/office/drawing/2014/main" id="{90E82E87-6A35-4814-AB38-06AAACD297BA}"/>
              </a:ext>
            </a:extLst>
          </p:cNvPr>
          <p:cNvSpPr txBox="1"/>
          <p:nvPr/>
        </p:nvSpPr>
        <p:spPr>
          <a:xfrm>
            <a:off x="686138" y="1180873"/>
            <a:ext cx="9357504" cy="584775"/>
          </a:xfrm>
          <a:prstGeom prst="rect">
            <a:avLst/>
          </a:prstGeom>
          <a:noFill/>
        </p:spPr>
        <p:txBody>
          <a:bodyPr wrap="square">
            <a:spAutoFit/>
          </a:bodyPr>
          <a:lstStyle/>
          <a:p>
            <a:pPr algn="l"/>
            <a:r>
              <a:rPr lang="en-US" sz="3200" b="1" dirty="0"/>
              <a:t>How to fix</a:t>
            </a:r>
            <a:endParaRPr lang="en-US" sz="3200" b="1" i="0" dirty="0">
              <a:solidFill>
                <a:srgbClr val="222222"/>
              </a:solidFill>
              <a:effectLst/>
              <a:latin typeface="Saira Semi Condensed"/>
            </a:endParaRPr>
          </a:p>
        </p:txBody>
      </p:sp>
      <p:sp>
        <p:nvSpPr>
          <p:cNvPr id="5" name="TextBox 4">
            <a:extLst>
              <a:ext uri="{FF2B5EF4-FFF2-40B4-BE49-F238E27FC236}">
                <a16:creationId xmlns:a16="http://schemas.microsoft.com/office/drawing/2014/main" id="{AA2B9A6E-4C7D-4D0C-82F0-67337A90E696}"/>
              </a:ext>
            </a:extLst>
          </p:cNvPr>
          <p:cNvSpPr txBox="1"/>
          <p:nvPr/>
        </p:nvSpPr>
        <p:spPr>
          <a:xfrm>
            <a:off x="4944396" y="2904454"/>
            <a:ext cx="9357504" cy="584775"/>
          </a:xfrm>
          <a:prstGeom prst="rect">
            <a:avLst/>
          </a:prstGeom>
          <a:noFill/>
        </p:spPr>
        <p:txBody>
          <a:bodyPr wrap="square">
            <a:spAutoFit/>
          </a:bodyPr>
          <a:lstStyle/>
          <a:p>
            <a:pPr algn="l"/>
            <a:r>
              <a:rPr lang="en-US" sz="3200" b="1"/>
              <a:t>Inject </a:t>
            </a:r>
            <a:r>
              <a:rPr lang="en-US" sz="3200" b="1" i="0">
                <a:solidFill>
                  <a:srgbClr val="222222"/>
                </a:solidFill>
                <a:effectLst/>
                <a:latin typeface="Saira Semi Condensed"/>
              </a:rPr>
              <a:t>IDAT,PLTE,EXIF,TEXt,RAW</a:t>
            </a:r>
            <a:r>
              <a:rPr lang="en-US" sz="3200" b="1">
                <a:solidFill>
                  <a:srgbClr val="222222"/>
                </a:solidFill>
                <a:latin typeface="Saira Semi Condensed"/>
              </a:rPr>
              <a:t>….</a:t>
            </a:r>
            <a:endParaRPr lang="en-US" sz="3200" b="1" i="0" dirty="0">
              <a:solidFill>
                <a:srgbClr val="222222"/>
              </a:solidFill>
              <a:effectLst/>
              <a:latin typeface="Saira Semi Condensed"/>
            </a:endParaRPr>
          </a:p>
        </p:txBody>
      </p:sp>
    </p:spTree>
    <p:extLst>
      <p:ext uri="{BB962C8B-B14F-4D97-AF65-F5344CB8AC3E}">
        <p14:creationId xmlns:p14="http://schemas.microsoft.com/office/powerpoint/2010/main" val="2518188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11" name="TextBox 10">
            <a:extLst>
              <a:ext uri="{FF2B5EF4-FFF2-40B4-BE49-F238E27FC236}">
                <a16:creationId xmlns:a16="http://schemas.microsoft.com/office/drawing/2014/main" id="{90E82E87-6A35-4814-AB38-06AAACD297BA}"/>
              </a:ext>
            </a:extLst>
          </p:cNvPr>
          <p:cNvSpPr txBox="1"/>
          <p:nvPr/>
        </p:nvSpPr>
        <p:spPr>
          <a:xfrm>
            <a:off x="341081" y="1224005"/>
            <a:ext cx="9357504" cy="584775"/>
          </a:xfrm>
          <a:prstGeom prst="rect">
            <a:avLst/>
          </a:prstGeom>
          <a:noFill/>
        </p:spPr>
        <p:txBody>
          <a:bodyPr wrap="square">
            <a:spAutoFit/>
          </a:bodyPr>
          <a:lstStyle/>
          <a:p>
            <a:pPr algn="l"/>
            <a:r>
              <a:rPr lang="en-US" sz="3200" b="1" dirty="0" err="1"/>
              <a:t>Tham</a:t>
            </a:r>
            <a:r>
              <a:rPr lang="en-US" sz="3200" b="1" dirty="0"/>
              <a:t> </a:t>
            </a:r>
            <a:r>
              <a:rPr lang="en-US" sz="3200" b="1"/>
              <a:t>khảo:</a:t>
            </a:r>
            <a:endParaRPr lang="en-US" sz="3200" b="1" i="0" dirty="0">
              <a:solidFill>
                <a:srgbClr val="222222"/>
              </a:solidFill>
              <a:effectLst/>
              <a:latin typeface="Saira Semi Condensed"/>
            </a:endParaRPr>
          </a:p>
        </p:txBody>
      </p:sp>
      <p:sp>
        <p:nvSpPr>
          <p:cNvPr id="7" name="TextBox 6">
            <a:extLst>
              <a:ext uri="{FF2B5EF4-FFF2-40B4-BE49-F238E27FC236}">
                <a16:creationId xmlns:a16="http://schemas.microsoft.com/office/drawing/2014/main" id="{E55F1062-6A63-4197-80D7-611821CC4DE9}"/>
              </a:ext>
            </a:extLst>
          </p:cNvPr>
          <p:cNvSpPr txBox="1"/>
          <p:nvPr/>
        </p:nvSpPr>
        <p:spPr>
          <a:xfrm>
            <a:off x="341081" y="2087440"/>
            <a:ext cx="8356840" cy="3693319"/>
          </a:xfrm>
          <a:prstGeom prst="rect">
            <a:avLst/>
          </a:prstGeom>
          <a:noFill/>
        </p:spPr>
        <p:txBody>
          <a:bodyPr wrap="square">
            <a:spAutoFit/>
          </a:bodyPr>
          <a:lstStyle/>
          <a:p>
            <a:r>
              <a:rPr lang="en-US" dirty="0">
                <a:hlinkClick r:id="rId2"/>
              </a:rPr>
              <a:t>https://web.archive.org/web/20230915050023/https://www.idontplaydarts.com/2012/06/encoding-web-shells-in-png-idat-chunks</a:t>
            </a:r>
            <a:br>
              <a:rPr lang="en-US" dirty="0"/>
            </a:br>
            <a:r>
              <a:rPr lang="en-US" dirty="0">
                <a:hlinkClick r:id="rId3"/>
              </a:rPr>
              <a:t>https://pograph.wordpress.com/2009/06/04/notes-on-gzip-and-deflate-format/</a:t>
            </a:r>
            <a:r>
              <a:rPr lang="en-US" dirty="0"/>
              <a:t> </a:t>
            </a:r>
            <a:br>
              <a:rPr lang="en-US" dirty="0"/>
            </a:br>
            <a:r>
              <a:rPr lang="en-US" dirty="0"/>
              <a:t> </a:t>
            </a:r>
          </a:p>
          <a:p>
            <a:r>
              <a:rPr lang="en-US" dirty="0">
                <a:hlinkClick r:id="rId4"/>
              </a:rPr>
              <a:t>https://www.synacktiv.com/publications/persistent-php-payloads-in-pngs-how-to-inject-php-code-in-an-image-and-keep-it-there.html</a:t>
            </a:r>
            <a:r>
              <a:rPr lang="en-US" dirty="0"/>
              <a:t> </a:t>
            </a:r>
          </a:p>
          <a:p>
            <a:endParaRPr lang="en-US" dirty="0"/>
          </a:p>
          <a:p>
            <a:r>
              <a:rPr lang="en-US" dirty="0">
                <a:hlinkClick r:id="rId5"/>
              </a:rPr>
              <a:t>https://www.adamlogue.com/revisiting-xss-payloads-in-png-idat-chunks/</a:t>
            </a:r>
            <a:r>
              <a:rPr lang="en-US" dirty="0"/>
              <a:t> </a:t>
            </a:r>
          </a:p>
          <a:p>
            <a:endParaRPr lang="en-US" dirty="0"/>
          </a:p>
          <a:p>
            <a:r>
              <a:rPr lang="en-US" dirty="0">
                <a:hlinkClick r:id="rId6"/>
              </a:rPr>
              <a:t>https://whitton.io/articles/xss-on-facebook-via-png-content-types/</a:t>
            </a:r>
            <a:r>
              <a:rPr lang="en-US" dirty="0"/>
              <a:t> </a:t>
            </a:r>
          </a:p>
          <a:p>
            <a:endParaRPr lang="en-US" dirty="0"/>
          </a:p>
          <a:p>
            <a:r>
              <a:rPr lang="en-US" dirty="0">
                <a:hlinkClick r:id="rId7"/>
              </a:rPr>
              <a:t>http://www.libpng.org/pub/png/spec/1.2/PNG-Filters.html</a:t>
            </a:r>
            <a:r>
              <a:rPr lang="en-US" dirty="0"/>
              <a:t> </a:t>
            </a:r>
          </a:p>
          <a:p>
            <a:r>
              <a:rPr lang="en-US" dirty="0">
                <a:hlinkClick r:id="rId8"/>
              </a:rPr>
              <a:t>https://www.w3.org/TR/PNG-Rationale.html</a:t>
            </a:r>
            <a:r>
              <a:rPr lang="en-US" dirty="0"/>
              <a:t> </a:t>
            </a:r>
          </a:p>
        </p:txBody>
      </p:sp>
    </p:spTree>
    <p:extLst>
      <p:ext uri="{BB962C8B-B14F-4D97-AF65-F5344CB8AC3E}">
        <p14:creationId xmlns:p14="http://schemas.microsoft.com/office/powerpoint/2010/main" val="293867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7" name="TextBox 6">
            <a:extLst>
              <a:ext uri="{FF2B5EF4-FFF2-40B4-BE49-F238E27FC236}">
                <a16:creationId xmlns:a16="http://schemas.microsoft.com/office/drawing/2014/main" id="{668A90F7-9845-4363-97C9-AA4D4AABE88B}"/>
              </a:ext>
            </a:extLst>
          </p:cNvPr>
          <p:cNvSpPr txBox="1"/>
          <p:nvPr/>
        </p:nvSpPr>
        <p:spPr>
          <a:xfrm>
            <a:off x="390345" y="1165368"/>
            <a:ext cx="6094562" cy="584775"/>
          </a:xfrm>
          <a:prstGeom prst="rect">
            <a:avLst/>
          </a:prstGeom>
          <a:noFill/>
        </p:spPr>
        <p:txBody>
          <a:bodyPr wrap="square">
            <a:spAutoFit/>
          </a:bodyPr>
          <a:lstStyle/>
          <a:p>
            <a:pPr algn="l"/>
            <a:r>
              <a:rPr lang="en-US" sz="3200" b="1" i="0" dirty="0" err="1">
                <a:solidFill>
                  <a:srgbClr val="222222"/>
                </a:solidFill>
                <a:effectLst/>
                <a:latin typeface="Saira Semi Condensed"/>
              </a:rPr>
              <a:t>Cấu</a:t>
            </a:r>
            <a:r>
              <a:rPr lang="en-US" sz="3200" b="1" i="0" dirty="0">
                <a:solidFill>
                  <a:srgbClr val="222222"/>
                </a:solidFill>
                <a:effectLst/>
                <a:latin typeface="Saira Semi Condensed"/>
              </a:rPr>
              <a:t> </a:t>
            </a:r>
            <a:r>
              <a:rPr lang="en-US" sz="3200" b="1" i="0" dirty="0" err="1">
                <a:solidFill>
                  <a:srgbClr val="222222"/>
                </a:solidFill>
                <a:effectLst/>
                <a:latin typeface="Saira Semi Condensed"/>
              </a:rPr>
              <a:t>quan</a:t>
            </a:r>
            <a:r>
              <a:rPr lang="en-US" sz="3200" b="1" i="0" dirty="0">
                <a:solidFill>
                  <a:srgbClr val="222222"/>
                </a:solidFill>
                <a:effectLst/>
                <a:latin typeface="Saira Semi Condensed"/>
              </a:rPr>
              <a:t> </a:t>
            </a:r>
            <a:r>
              <a:rPr lang="en-US" sz="3200" b="1" i="0" dirty="0" err="1">
                <a:solidFill>
                  <a:srgbClr val="222222"/>
                </a:solidFill>
                <a:effectLst/>
                <a:latin typeface="Saira Semi Condensed"/>
              </a:rPr>
              <a:t>trọng</a:t>
            </a:r>
            <a:r>
              <a:rPr lang="en-US" sz="3200" b="1" i="0" dirty="0">
                <a:solidFill>
                  <a:srgbClr val="222222"/>
                </a:solidFill>
                <a:effectLst/>
                <a:latin typeface="Saira Semi Condensed"/>
              </a:rPr>
              <a:t> </a:t>
            </a:r>
            <a:r>
              <a:rPr lang="en-US" sz="3200" b="1" dirty="0">
                <a:solidFill>
                  <a:srgbClr val="222222"/>
                </a:solidFill>
                <a:latin typeface="Saira Semi Condensed"/>
              </a:rPr>
              <a:t>file PNG</a:t>
            </a:r>
            <a:endParaRPr lang="en-US" sz="3200" b="1" i="0" dirty="0">
              <a:solidFill>
                <a:srgbClr val="222222"/>
              </a:solidFill>
              <a:effectLst/>
              <a:latin typeface="Saira Semi Condensed"/>
            </a:endParaRPr>
          </a:p>
        </p:txBody>
      </p:sp>
      <p:sp>
        <p:nvSpPr>
          <p:cNvPr id="8" name="TextBox 7">
            <a:extLst>
              <a:ext uri="{FF2B5EF4-FFF2-40B4-BE49-F238E27FC236}">
                <a16:creationId xmlns:a16="http://schemas.microsoft.com/office/drawing/2014/main" id="{248FC38E-0A6C-400F-BC47-3ED9429CE87C}"/>
              </a:ext>
            </a:extLst>
          </p:cNvPr>
          <p:cNvSpPr txBox="1"/>
          <p:nvPr/>
        </p:nvSpPr>
        <p:spPr>
          <a:xfrm>
            <a:off x="286828" y="2122869"/>
            <a:ext cx="9581791" cy="2308324"/>
          </a:xfrm>
          <a:prstGeom prst="rect">
            <a:avLst/>
          </a:prstGeom>
          <a:noFill/>
        </p:spPr>
        <p:txBody>
          <a:bodyPr wrap="square">
            <a:spAutoFit/>
          </a:bodyPr>
          <a:lstStyle/>
          <a:p>
            <a:pPr algn="l">
              <a:buFont typeface="+mj-lt"/>
              <a:buAutoNum type="arabicPeriod"/>
            </a:pPr>
            <a:r>
              <a:rPr lang="vi-VN" b="0" i="0" dirty="0">
                <a:effectLst/>
                <a:highlight>
                  <a:srgbClr val="FFFF00"/>
                </a:highlight>
                <a:latin typeface="__fkGroteskNeue_598ab8"/>
              </a:rPr>
              <a:t>IHDR</a:t>
            </a:r>
            <a:r>
              <a:rPr lang="vi-VN" b="0" i="0" dirty="0">
                <a:effectLst/>
                <a:latin typeface="__fkGroteskNeue_598ab8"/>
              </a:rPr>
              <a:t>: Chứa thông tin cơ bản về hình ảnh như chiều rộng, chiều cao, và kiểu màu.</a:t>
            </a:r>
            <a:endParaRPr lang="en-US" b="0" i="0" dirty="0">
              <a:effectLst/>
              <a:latin typeface="__fkGroteskNeue_598ab8"/>
            </a:endParaRPr>
          </a:p>
          <a:p>
            <a:pPr algn="l">
              <a:buFont typeface="+mj-lt"/>
              <a:buAutoNum type="arabicPeriod"/>
            </a:pPr>
            <a:endParaRPr lang="vi-VN" b="0" i="0" dirty="0">
              <a:effectLst/>
              <a:latin typeface="__fkGroteskNeue_598ab8"/>
            </a:endParaRPr>
          </a:p>
          <a:p>
            <a:pPr algn="l">
              <a:buFont typeface="+mj-lt"/>
              <a:buAutoNum type="arabicPeriod"/>
            </a:pPr>
            <a:r>
              <a:rPr lang="vi-VN" b="0" i="0" dirty="0">
                <a:effectLst/>
                <a:latin typeface="__fkGroteskNeue_598ab8"/>
              </a:rPr>
              <a:t>PLTE: Chứa bảng màu cho hình ảnh (nếu hình ảnh sử dụng </a:t>
            </a:r>
            <a:r>
              <a:rPr lang="en-US" b="0" i="0" dirty="0" err="1">
                <a:effectLst/>
                <a:latin typeface="__fkGroteskNeue_598ab8"/>
              </a:rPr>
              <a:t>bảng</a:t>
            </a:r>
            <a:r>
              <a:rPr lang="en-US" b="0" i="0" dirty="0">
                <a:effectLst/>
                <a:latin typeface="__fkGroteskNeue_598ab8"/>
              </a:rPr>
              <a:t> </a:t>
            </a:r>
            <a:r>
              <a:rPr lang="en-US" b="0" i="0" dirty="0" err="1">
                <a:effectLst/>
                <a:latin typeface="__fkGroteskNeue_598ab8"/>
              </a:rPr>
              <a:t>màu</a:t>
            </a:r>
            <a:r>
              <a:rPr lang="en-US" b="0" i="0" dirty="0">
                <a:effectLst/>
                <a:latin typeface="__fkGroteskNeue_598ab8"/>
              </a:rPr>
              <a:t> indexed color</a:t>
            </a:r>
            <a:r>
              <a:rPr lang="vi-VN" b="0" i="0" dirty="0">
                <a:effectLst/>
                <a:latin typeface="__fkGroteskNeue_598ab8"/>
              </a:rPr>
              <a:t>)</a:t>
            </a:r>
            <a:r>
              <a:rPr lang="en-US" b="0" i="0" dirty="0">
                <a:effectLst/>
                <a:latin typeface="__fkGroteskNeue_598ab8"/>
              </a:rPr>
              <a:t> ( options )</a:t>
            </a:r>
          </a:p>
          <a:p>
            <a:pPr algn="l">
              <a:buFont typeface="+mj-lt"/>
              <a:buAutoNum type="arabicPeriod"/>
            </a:pPr>
            <a:endParaRPr lang="vi-VN" b="0" i="0" dirty="0">
              <a:effectLst/>
              <a:latin typeface="__fkGroteskNeue_598ab8"/>
            </a:endParaRPr>
          </a:p>
          <a:p>
            <a:pPr algn="l">
              <a:buFont typeface="+mj-lt"/>
              <a:buAutoNum type="arabicPeriod"/>
            </a:pPr>
            <a:r>
              <a:rPr lang="vi-VN" b="0" i="0" dirty="0">
                <a:effectLst/>
                <a:highlight>
                  <a:srgbClr val="FFFF00"/>
                </a:highlight>
                <a:latin typeface="__fkGroteskNeue_598ab8"/>
              </a:rPr>
              <a:t>IDAT</a:t>
            </a:r>
            <a:r>
              <a:rPr lang="vi-VN" b="0" i="0" dirty="0">
                <a:effectLst/>
                <a:latin typeface="__fkGroteskNeue_598ab8"/>
              </a:rPr>
              <a:t>: Chứa dữ liệu pixel của hình ảnh. Dữ liệu này có thể được nén.</a:t>
            </a:r>
            <a:endParaRPr lang="en-US" b="0" i="0" dirty="0">
              <a:effectLst/>
              <a:latin typeface="__fkGroteskNeue_598ab8"/>
            </a:endParaRPr>
          </a:p>
          <a:p>
            <a:pPr algn="l">
              <a:buFont typeface="+mj-lt"/>
              <a:buAutoNum type="arabicPeriod"/>
            </a:pPr>
            <a:endParaRPr lang="vi-VN" b="0" i="0" dirty="0">
              <a:effectLst/>
              <a:latin typeface="__fkGroteskNeue_598ab8"/>
            </a:endParaRPr>
          </a:p>
          <a:p>
            <a:pPr algn="l">
              <a:buFont typeface="+mj-lt"/>
              <a:buAutoNum type="arabicPeriod"/>
            </a:pPr>
            <a:r>
              <a:rPr lang="vi-VN" b="0" i="0" dirty="0">
                <a:effectLst/>
                <a:highlight>
                  <a:srgbClr val="FFFF00"/>
                </a:highlight>
                <a:latin typeface="__fkGroteskNeue_598ab8"/>
              </a:rPr>
              <a:t>IEND</a:t>
            </a:r>
            <a:r>
              <a:rPr lang="vi-VN" b="0" i="0" dirty="0">
                <a:effectLst/>
                <a:latin typeface="__fkGroteskNeue_598ab8"/>
              </a:rPr>
              <a:t>: Đánh dấu kết thúc của file PNG.</a:t>
            </a:r>
            <a:endParaRPr lang="en-US" b="0" i="0" dirty="0">
              <a:effectLst/>
              <a:latin typeface="__fkGroteskNeue_598ab8"/>
            </a:endParaRPr>
          </a:p>
          <a:p>
            <a:pPr algn="l"/>
            <a:endParaRPr lang="vi-VN" b="0" i="0" dirty="0">
              <a:effectLst/>
              <a:latin typeface="__fkGroteskNeue_598ab8"/>
            </a:endParaRPr>
          </a:p>
        </p:txBody>
      </p:sp>
      <p:pic>
        <p:nvPicPr>
          <p:cNvPr id="6" name="Picture 5">
            <a:extLst>
              <a:ext uri="{FF2B5EF4-FFF2-40B4-BE49-F238E27FC236}">
                <a16:creationId xmlns:a16="http://schemas.microsoft.com/office/drawing/2014/main" id="{0A1B3ABF-D3E5-4F42-906D-947C564F8686}"/>
              </a:ext>
            </a:extLst>
          </p:cNvPr>
          <p:cNvPicPr>
            <a:picLocks noChangeAspect="1"/>
          </p:cNvPicPr>
          <p:nvPr/>
        </p:nvPicPr>
        <p:blipFill>
          <a:blip r:embed="rId2"/>
          <a:stretch>
            <a:fillRect/>
          </a:stretch>
        </p:blipFill>
        <p:spPr>
          <a:xfrm>
            <a:off x="744028" y="4502938"/>
            <a:ext cx="5191850" cy="2010056"/>
          </a:xfrm>
          <a:prstGeom prst="rect">
            <a:avLst/>
          </a:prstGeom>
        </p:spPr>
      </p:pic>
      <p:pic>
        <p:nvPicPr>
          <p:cNvPr id="12" name="Picture 11">
            <a:extLst>
              <a:ext uri="{FF2B5EF4-FFF2-40B4-BE49-F238E27FC236}">
                <a16:creationId xmlns:a16="http://schemas.microsoft.com/office/drawing/2014/main" id="{CB7CFF95-C01A-47AA-9462-5D5B10294EEC}"/>
              </a:ext>
            </a:extLst>
          </p:cNvPr>
          <p:cNvPicPr>
            <a:picLocks noChangeAspect="1"/>
          </p:cNvPicPr>
          <p:nvPr/>
        </p:nvPicPr>
        <p:blipFill>
          <a:blip r:embed="rId3"/>
          <a:stretch>
            <a:fillRect/>
          </a:stretch>
        </p:blipFill>
        <p:spPr>
          <a:xfrm>
            <a:off x="7879969" y="4331465"/>
            <a:ext cx="3048425" cy="2181529"/>
          </a:xfrm>
          <a:prstGeom prst="rect">
            <a:avLst/>
          </a:prstGeom>
        </p:spPr>
      </p:pic>
      <p:sp>
        <p:nvSpPr>
          <p:cNvPr id="3" name="Rectangle 2">
            <a:extLst>
              <a:ext uri="{FF2B5EF4-FFF2-40B4-BE49-F238E27FC236}">
                <a16:creationId xmlns:a16="http://schemas.microsoft.com/office/drawing/2014/main" id="{53D4F463-B28F-44E4-92B9-C9D830C9ABA6}"/>
              </a:ext>
            </a:extLst>
          </p:cNvPr>
          <p:cNvSpPr/>
          <p:nvPr/>
        </p:nvSpPr>
        <p:spPr>
          <a:xfrm>
            <a:off x="5572664" y="4786667"/>
            <a:ext cx="363214" cy="1984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A452D2C-7A71-4AC4-A168-C965E6479C5E}"/>
              </a:ext>
            </a:extLst>
          </p:cNvPr>
          <p:cNvSpPr/>
          <p:nvPr/>
        </p:nvSpPr>
        <p:spPr>
          <a:xfrm>
            <a:off x="5209450" y="5422229"/>
            <a:ext cx="363214" cy="1984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C2B869-8F2F-4BCD-822E-31200896297C}"/>
              </a:ext>
            </a:extLst>
          </p:cNvPr>
          <p:cNvSpPr/>
          <p:nvPr/>
        </p:nvSpPr>
        <p:spPr>
          <a:xfrm>
            <a:off x="5297073" y="6284787"/>
            <a:ext cx="363214" cy="1984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DEA2759-F361-4549-81E9-2D8B12E3EFC5}"/>
              </a:ext>
            </a:extLst>
          </p:cNvPr>
          <p:cNvSpPr txBox="1"/>
          <p:nvPr/>
        </p:nvSpPr>
        <p:spPr>
          <a:xfrm>
            <a:off x="5868119" y="1076371"/>
            <a:ext cx="6094562" cy="646331"/>
          </a:xfrm>
          <a:prstGeom prst="rect">
            <a:avLst/>
          </a:prstGeom>
          <a:noFill/>
        </p:spPr>
        <p:txBody>
          <a:bodyPr wrap="square">
            <a:spAutoFit/>
          </a:bodyPr>
          <a:lstStyle/>
          <a:p>
            <a:r>
              <a:rPr lang="en-US" dirty="0"/>
              <a:t>RF : </a:t>
            </a:r>
            <a:r>
              <a:rPr lang="en-US" dirty="0">
                <a:hlinkClick r:id="rId4"/>
              </a:rPr>
              <a:t>http://www.libpng.org/pub/png/spec/1.2/PNG-Chunks.html</a:t>
            </a:r>
            <a:r>
              <a:rPr lang="en-US" dirty="0"/>
              <a:t> </a:t>
            </a:r>
          </a:p>
        </p:txBody>
      </p:sp>
    </p:spTree>
    <p:extLst>
      <p:ext uri="{BB962C8B-B14F-4D97-AF65-F5344CB8AC3E}">
        <p14:creationId xmlns:p14="http://schemas.microsoft.com/office/powerpoint/2010/main" val="238903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7" name="TextBox 6">
            <a:extLst>
              <a:ext uri="{FF2B5EF4-FFF2-40B4-BE49-F238E27FC236}">
                <a16:creationId xmlns:a16="http://schemas.microsoft.com/office/drawing/2014/main" id="{668A90F7-9845-4363-97C9-AA4D4AABE88B}"/>
              </a:ext>
            </a:extLst>
          </p:cNvPr>
          <p:cNvSpPr txBox="1"/>
          <p:nvPr/>
        </p:nvSpPr>
        <p:spPr>
          <a:xfrm>
            <a:off x="390345" y="1165368"/>
            <a:ext cx="6094562" cy="584775"/>
          </a:xfrm>
          <a:prstGeom prst="rect">
            <a:avLst/>
          </a:prstGeom>
          <a:noFill/>
        </p:spPr>
        <p:txBody>
          <a:bodyPr wrap="square">
            <a:spAutoFit/>
          </a:bodyPr>
          <a:lstStyle/>
          <a:p>
            <a:pPr algn="l"/>
            <a:r>
              <a:rPr lang="en-US" sz="3200" b="1" i="0" dirty="0" err="1">
                <a:solidFill>
                  <a:srgbClr val="222222"/>
                </a:solidFill>
                <a:effectLst/>
                <a:latin typeface="Saira Semi Condensed"/>
              </a:rPr>
              <a:t>Cấu</a:t>
            </a:r>
            <a:r>
              <a:rPr lang="en-US" sz="3200" b="1" i="0" dirty="0">
                <a:solidFill>
                  <a:srgbClr val="222222"/>
                </a:solidFill>
                <a:effectLst/>
                <a:latin typeface="Saira Semi Condensed"/>
              </a:rPr>
              <a:t> </a:t>
            </a:r>
            <a:r>
              <a:rPr lang="en-US" sz="3200" b="1" i="0" dirty="0" err="1">
                <a:solidFill>
                  <a:srgbClr val="222222"/>
                </a:solidFill>
                <a:effectLst/>
                <a:latin typeface="Saira Semi Condensed"/>
              </a:rPr>
              <a:t>trúc</a:t>
            </a:r>
            <a:r>
              <a:rPr lang="en-US" sz="3200" b="1" i="0" dirty="0">
                <a:solidFill>
                  <a:srgbClr val="222222"/>
                </a:solidFill>
                <a:effectLst/>
                <a:latin typeface="Saira Semi Condensed"/>
              </a:rPr>
              <a:t> </a:t>
            </a:r>
            <a:r>
              <a:rPr lang="en-US" sz="3200" b="1" i="0" dirty="0" err="1">
                <a:solidFill>
                  <a:srgbClr val="222222"/>
                </a:solidFill>
                <a:effectLst/>
                <a:latin typeface="Saira Semi Condensed"/>
              </a:rPr>
              <a:t>phụ</a:t>
            </a:r>
            <a:r>
              <a:rPr lang="en-US" sz="3200" b="1" i="0" dirty="0">
                <a:solidFill>
                  <a:srgbClr val="222222"/>
                </a:solidFill>
                <a:effectLst/>
                <a:latin typeface="Saira Semi Condensed"/>
              </a:rPr>
              <a:t> </a:t>
            </a:r>
            <a:r>
              <a:rPr lang="en-US" sz="3200" b="1" dirty="0">
                <a:solidFill>
                  <a:srgbClr val="222222"/>
                </a:solidFill>
                <a:latin typeface="Saira Semi Condensed"/>
              </a:rPr>
              <a:t>file PNG</a:t>
            </a:r>
            <a:endParaRPr lang="en-US" sz="3200" b="1" i="0" dirty="0">
              <a:solidFill>
                <a:srgbClr val="222222"/>
              </a:solidFill>
              <a:effectLst/>
              <a:latin typeface="Saira Semi Condensed"/>
            </a:endParaRPr>
          </a:p>
        </p:txBody>
      </p:sp>
      <p:sp>
        <p:nvSpPr>
          <p:cNvPr id="10" name="TextBox 9">
            <a:extLst>
              <a:ext uri="{FF2B5EF4-FFF2-40B4-BE49-F238E27FC236}">
                <a16:creationId xmlns:a16="http://schemas.microsoft.com/office/drawing/2014/main" id="{BACCB5B7-CD88-45EE-B78D-99F380667C2C}"/>
              </a:ext>
            </a:extLst>
          </p:cNvPr>
          <p:cNvSpPr txBox="1"/>
          <p:nvPr/>
        </p:nvSpPr>
        <p:spPr>
          <a:xfrm>
            <a:off x="466724" y="2122869"/>
            <a:ext cx="8133811" cy="3139321"/>
          </a:xfrm>
          <a:prstGeom prst="rect">
            <a:avLst/>
          </a:prstGeom>
          <a:noFill/>
        </p:spPr>
        <p:txBody>
          <a:bodyPr wrap="square">
            <a:spAutoFit/>
          </a:bodyPr>
          <a:lstStyle/>
          <a:p>
            <a:pPr algn="l"/>
            <a:r>
              <a:rPr lang="vi-VN" b="0" i="0" dirty="0">
                <a:effectLst/>
                <a:latin typeface="var(--font-fk-grotesk)"/>
              </a:rPr>
              <a:t>1. Chunk tEXt</a:t>
            </a:r>
          </a:p>
          <a:p>
            <a:pPr algn="l">
              <a:buFont typeface="Arial" panose="020B0604020202020204" pitchFamily="34" charset="0"/>
              <a:buChar char="•"/>
            </a:pPr>
            <a:r>
              <a:rPr lang="vi-VN" b="0" i="0" dirty="0">
                <a:effectLst/>
                <a:latin typeface="__fkGroteskNeue_598ab8"/>
              </a:rPr>
              <a:t>Mô tả: Chứa thông tin văn bản không được mã hóa, thường dùng để lưu trữ metadata như tiêu đề, tác giả, mô tả, v.v.</a:t>
            </a:r>
          </a:p>
          <a:p>
            <a:pPr algn="l">
              <a:buFont typeface="Arial" panose="020B0604020202020204" pitchFamily="34" charset="0"/>
              <a:buChar char="•"/>
            </a:pPr>
            <a:r>
              <a:rPr lang="vi-VN" b="0" i="0" dirty="0">
                <a:effectLst/>
                <a:latin typeface="__fkGroteskNeue_598ab8"/>
              </a:rPr>
              <a:t>Cấu trúc: Gồm độ dài của chuỗi văn bản, nhãn (key), và giá trị (value).</a:t>
            </a:r>
          </a:p>
          <a:p>
            <a:pPr algn="l"/>
            <a:r>
              <a:rPr lang="vi-VN" b="0" i="0" dirty="0">
                <a:effectLst/>
                <a:latin typeface="var(--font-fk-grotesk)"/>
              </a:rPr>
              <a:t>2. Chunk zTXt</a:t>
            </a:r>
          </a:p>
          <a:p>
            <a:pPr algn="l">
              <a:buFont typeface="Arial" panose="020B0604020202020204" pitchFamily="34" charset="0"/>
              <a:buChar char="•"/>
            </a:pPr>
            <a:r>
              <a:rPr lang="vi-VN" b="0" i="0" dirty="0">
                <a:effectLst/>
                <a:latin typeface="__fkGroteskNeue_598ab8"/>
              </a:rPr>
              <a:t>Mô tả: Tương tự như chunk tEXt nhưng chứa dữ liệu văn bản đã được nén.</a:t>
            </a:r>
          </a:p>
          <a:p>
            <a:pPr algn="l">
              <a:buFont typeface="Arial" panose="020B0604020202020204" pitchFamily="34" charset="0"/>
              <a:buChar char="•"/>
            </a:pPr>
            <a:r>
              <a:rPr lang="vi-VN" b="0" i="0" dirty="0">
                <a:effectLst/>
                <a:latin typeface="__fkGroteskNeue_598ab8"/>
              </a:rPr>
              <a:t>Cấu trúc: Gồm độ dài của chuỗi văn bản nén, nhãn và giá trị.</a:t>
            </a:r>
          </a:p>
          <a:p>
            <a:r>
              <a:rPr lang="en-US" dirty="0"/>
              <a:t>……</a:t>
            </a:r>
          </a:p>
          <a:p>
            <a:r>
              <a:rPr lang="en-US" dirty="0" err="1"/>
              <a:t>eXIf</a:t>
            </a:r>
            <a:r>
              <a:rPr lang="en-US" dirty="0"/>
              <a:t> stores </a:t>
            </a:r>
            <a:r>
              <a:rPr lang="en-US" dirty="0" err="1"/>
              <a:t>Exif</a:t>
            </a:r>
            <a:r>
              <a:rPr lang="en-US" dirty="0"/>
              <a:t> metadata.[25] ….</a:t>
            </a:r>
          </a:p>
          <a:p>
            <a:r>
              <a:rPr lang="en-US" dirty="0"/>
              <a:t>……</a:t>
            </a:r>
          </a:p>
          <a:p>
            <a:r>
              <a:rPr lang="en-US" dirty="0"/>
              <a:t>RF : </a:t>
            </a:r>
            <a:r>
              <a:rPr lang="en-US" dirty="0">
                <a:hlinkClick r:id="rId2"/>
              </a:rPr>
              <a:t>http://www.libpng.org/pub/png/spec/1.2/PNG-Chunks.html</a:t>
            </a:r>
            <a:r>
              <a:rPr lang="en-US" dirty="0"/>
              <a:t> </a:t>
            </a:r>
          </a:p>
        </p:txBody>
      </p:sp>
    </p:spTree>
    <p:extLst>
      <p:ext uri="{BB962C8B-B14F-4D97-AF65-F5344CB8AC3E}">
        <p14:creationId xmlns:p14="http://schemas.microsoft.com/office/powerpoint/2010/main" val="84824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7" name="TextBox 6">
            <a:extLst>
              <a:ext uri="{FF2B5EF4-FFF2-40B4-BE49-F238E27FC236}">
                <a16:creationId xmlns:a16="http://schemas.microsoft.com/office/drawing/2014/main" id="{668A90F7-9845-4363-97C9-AA4D4AABE88B}"/>
              </a:ext>
            </a:extLst>
          </p:cNvPr>
          <p:cNvSpPr txBox="1"/>
          <p:nvPr/>
        </p:nvSpPr>
        <p:spPr>
          <a:xfrm>
            <a:off x="390345" y="1165368"/>
            <a:ext cx="9357504" cy="584775"/>
          </a:xfrm>
          <a:prstGeom prst="rect">
            <a:avLst/>
          </a:prstGeom>
          <a:noFill/>
        </p:spPr>
        <p:txBody>
          <a:bodyPr wrap="square">
            <a:spAutoFit/>
          </a:bodyPr>
          <a:lstStyle/>
          <a:p>
            <a:pPr algn="l"/>
            <a:r>
              <a:rPr lang="en-US" sz="3200" b="1" i="0" dirty="0">
                <a:solidFill>
                  <a:srgbClr val="222222"/>
                </a:solidFill>
                <a:effectLst/>
                <a:latin typeface="Saira Semi Condensed"/>
              </a:rPr>
              <a:t>The techniques</a:t>
            </a:r>
          </a:p>
        </p:txBody>
      </p:sp>
      <p:pic>
        <p:nvPicPr>
          <p:cNvPr id="5" name="Picture 4">
            <a:extLst>
              <a:ext uri="{FF2B5EF4-FFF2-40B4-BE49-F238E27FC236}">
                <a16:creationId xmlns:a16="http://schemas.microsoft.com/office/drawing/2014/main" id="{75DF2901-99E8-46BB-9738-239312C684BE}"/>
              </a:ext>
            </a:extLst>
          </p:cNvPr>
          <p:cNvPicPr>
            <a:picLocks noChangeAspect="1"/>
          </p:cNvPicPr>
          <p:nvPr/>
        </p:nvPicPr>
        <p:blipFill rotWithShape="1">
          <a:blip r:embed="rId2"/>
          <a:srcRect b="17181"/>
          <a:stretch/>
        </p:blipFill>
        <p:spPr>
          <a:xfrm>
            <a:off x="1460364" y="2122869"/>
            <a:ext cx="9207636" cy="3147871"/>
          </a:xfrm>
          <a:prstGeom prst="rect">
            <a:avLst/>
          </a:prstGeom>
        </p:spPr>
      </p:pic>
    </p:spTree>
    <p:extLst>
      <p:ext uri="{BB962C8B-B14F-4D97-AF65-F5344CB8AC3E}">
        <p14:creationId xmlns:p14="http://schemas.microsoft.com/office/powerpoint/2010/main" val="587844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7" name="TextBox 6">
            <a:extLst>
              <a:ext uri="{FF2B5EF4-FFF2-40B4-BE49-F238E27FC236}">
                <a16:creationId xmlns:a16="http://schemas.microsoft.com/office/drawing/2014/main" id="{668A90F7-9845-4363-97C9-AA4D4AABE88B}"/>
              </a:ext>
            </a:extLst>
          </p:cNvPr>
          <p:cNvSpPr txBox="1"/>
          <p:nvPr/>
        </p:nvSpPr>
        <p:spPr>
          <a:xfrm>
            <a:off x="390345" y="1165368"/>
            <a:ext cx="9357504" cy="584775"/>
          </a:xfrm>
          <a:prstGeom prst="rect">
            <a:avLst/>
          </a:prstGeom>
          <a:noFill/>
        </p:spPr>
        <p:txBody>
          <a:bodyPr wrap="square">
            <a:spAutoFit/>
          </a:bodyPr>
          <a:lstStyle/>
          <a:p>
            <a:pPr algn="l"/>
            <a:r>
              <a:rPr lang="en-US" sz="3200" b="1" i="0" dirty="0">
                <a:solidFill>
                  <a:srgbClr val="222222"/>
                </a:solidFill>
                <a:effectLst/>
                <a:latin typeface="Saira Semi Condensed"/>
              </a:rPr>
              <a:t>The techniques – PNG comments, Raw insertion</a:t>
            </a:r>
          </a:p>
        </p:txBody>
      </p:sp>
      <p:pic>
        <p:nvPicPr>
          <p:cNvPr id="11" name="Picture 10">
            <a:extLst>
              <a:ext uri="{FF2B5EF4-FFF2-40B4-BE49-F238E27FC236}">
                <a16:creationId xmlns:a16="http://schemas.microsoft.com/office/drawing/2014/main" id="{03DA70F4-DFE6-4107-9045-1D0892BCD404}"/>
              </a:ext>
            </a:extLst>
          </p:cNvPr>
          <p:cNvPicPr>
            <a:picLocks noChangeAspect="1"/>
          </p:cNvPicPr>
          <p:nvPr/>
        </p:nvPicPr>
        <p:blipFill rotWithShape="1">
          <a:blip r:embed="rId2"/>
          <a:srcRect b="16727"/>
          <a:stretch/>
        </p:blipFill>
        <p:spPr>
          <a:xfrm>
            <a:off x="1460364" y="2122869"/>
            <a:ext cx="9207636" cy="3165123"/>
          </a:xfrm>
          <a:prstGeom prst="rect">
            <a:avLst/>
          </a:prstGeom>
        </p:spPr>
      </p:pic>
      <p:sp>
        <p:nvSpPr>
          <p:cNvPr id="12" name="Rectangle 11">
            <a:extLst>
              <a:ext uri="{FF2B5EF4-FFF2-40B4-BE49-F238E27FC236}">
                <a16:creationId xmlns:a16="http://schemas.microsoft.com/office/drawing/2014/main" id="{7306E26A-42B1-43CD-9E79-CB353D5ED6FE}"/>
              </a:ext>
            </a:extLst>
          </p:cNvPr>
          <p:cNvSpPr/>
          <p:nvPr/>
        </p:nvSpPr>
        <p:spPr>
          <a:xfrm>
            <a:off x="1112808" y="2786332"/>
            <a:ext cx="9730596" cy="1337094"/>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132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7" name="TextBox 6">
            <a:extLst>
              <a:ext uri="{FF2B5EF4-FFF2-40B4-BE49-F238E27FC236}">
                <a16:creationId xmlns:a16="http://schemas.microsoft.com/office/drawing/2014/main" id="{668A90F7-9845-4363-97C9-AA4D4AABE88B}"/>
              </a:ext>
            </a:extLst>
          </p:cNvPr>
          <p:cNvSpPr txBox="1"/>
          <p:nvPr/>
        </p:nvSpPr>
        <p:spPr>
          <a:xfrm>
            <a:off x="390345" y="1165368"/>
            <a:ext cx="9357504" cy="584775"/>
          </a:xfrm>
          <a:prstGeom prst="rect">
            <a:avLst/>
          </a:prstGeom>
          <a:noFill/>
        </p:spPr>
        <p:txBody>
          <a:bodyPr wrap="square">
            <a:spAutoFit/>
          </a:bodyPr>
          <a:lstStyle/>
          <a:p>
            <a:pPr algn="l"/>
            <a:r>
              <a:rPr lang="en-US" sz="3200" b="1" i="0" dirty="0">
                <a:solidFill>
                  <a:srgbClr val="222222"/>
                </a:solidFill>
                <a:effectLst/>
                <a:latin typeface="Saira Semi Condensed"/>
              </a:rPr>
              <a:t>The techniques – PNG comments, Raw insertion</a:t>
            </a:r>
          </a:p>
        </p:txBody>
      </p:sp>
      <p:sp>
        <p:nvSpPr>
          <p:cNvPr id="13" name="TextBox 12">
            <a:extLst>
              <a:ext uri="{FF2B5EF4-FFF2-40B4-BE49-F238E27FC236}">
                <a16:creationId xmlns:a16="http://schemas.microsoft.com/office/drawing/2014/main" id="{ABFEBA07-F649-434F-A951-A2B20CE766BC}"/>
              </a:ext>
            </a:extLst>
          </p:cNvPr>
          <p:cNvSpPr txBox="1"/>
          <p:nvPr/>
        </p:nvSpPr>
        <p:spPr>
          <a:xfrm>
            <a:off x="723900" y="2119145"/>
            <a:ext cx="6094562" cy="369332"/>
          </a:xfrm>
          <a:prstGeom prst="rect">
            <a:avLst/>
          </a:prstGeom>
          <a:noFill/>
        </p:spPr>
        <p:txBody>
          <a:bodyPr wrap="square">
            <a:spAutoFit/>
          </a:bodyPr>
          <a:lstStyle/>
          <a:p>
            <a:r>
              <a:rPr lang="en-US" sz="1800" b="1" i="0" dirty="0">
                <a:solidFill>
                  <a:srgbClr val="222222"/>
                </a:solidFill>
                <a:effectLst/>
                <a:latin typeface="Saira Semi Condensed"/>
              </a:rPr>
              <a:t>PNG comments</a:t>
            </a:r>
            <a:endParaRPr lang="en-US" dirty="0"/>
          </a:p>
        </p:txBody>
      </p:sp>
      <p:pic>
        <p:nvPicPr>
          <p:cNvPr id="2050" name="Picture 2" descr="Malicious code insertion in Comment tag using ExifTool | Download  Scientific Diagram">
            <a:extLst>
              <a:ext uri="{FF2B5EF4-FFF2-40B4-BE49-F238E27FC236}">
                <a16:creationId xmlns:a16="http://schemas.microsoft.com/office/drawing/2014/main" id="{4AF005F2-71B1-40F8-B9E6-B12AA447E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2930" y="1940225"/>
            <a:ext cx="6943725"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768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7" name="TextBox 6">
            <a:extLst>
              <a:ext uri="{FF2B5EF4-FFF2-40B4-BE49-F238E27FC236}">
                <a16:creationId xmlns:a16="http://schemas.microsoft.com/office/drawing/2014/main" id="{668A90F7-9845-4363-97C9-AA4D4AABE88B}"/>
              </a:ext>
            </a:extLst>
          </p:cNvPr>
          <p:cNvSpPr txBox="1"/>
          <p:nvPr/>
        </p:nvSpPr>
        <p:spPr>
          <a:xfrm>
            <a:off x="390345" y="1165368"/>
            <a:ext cx="9357504" cy="584775"/>
          </a:xfrm>
          <a:prstGeom prst="rect">
            <a:avLst/>
          </a:prstGeom>
          <a:noFill/>
        </p:spPr>
        <p:txBody>
          <a:bodyPr wrap="square">
            <a:spAutoFit/>
          </a:bodyPr>
          <a:lstStyle/>
          <a:p>
            <a:pPr algn="l"/>
            <a:r>
              <a:rPr lang="en-US" sz="3200" b="1" i="0" dirty="0">
                <a:solidFill>
                  <a:srgbClr val="222222"/>
                </a:solidFill>
                <a:effectLst/>
                <a:latin typeface="Saira Semi Condensed"/>
              </a:rPr>
              <a:t>The techniques – PNG comments, Raw insertion</a:t>
            </a:r>
          </a:p>
        </p:txBody>
      </p:sp>
      <p:pic>
        <p:nvPicPr>
          <p:cNvPr id="6" name="Picture 5">
            <a:extLst>
              <a:ext uri="{FF2B5EF4-FFF2-40B4-BE49-F238E27FC236}">
                <a16:creationId xmlns:a16="http://schemas.microsoft.com/office/drawing/2014/main" id="{A3779E12-BC00-4904-8BB9-BAB1BAF7CEB5}"/>
              </a:ext>
            </a:extLst>
          </p:cNvPr>
          <p:cNvPicPr>
            <a:picLocks noChangeAspect="1"/>
          </p:cNvPicPr>
          <p:nvPr/>
        </p:nvPicPr>
        <p:blipFill rotWithShape="1">
          <a:blip r:embed="rId2"/>
          <a:srcRect r="38342"/>
          <a:stretch/>
        </p:blipFill>
        <p:spPr>
          <a:xfrm>
            <a:off x="117272" y="2047094"/>
            <a:ext cx="11299070" cy="1884243"/>
          </a:xfrm>
          <a:prstGeom prst="rect">
            <a:avLst/>
          </a:prstGeom>
        </p:spPr>
      </p:pic>
      <p:sp>
        <p:nvSpPr>
          <p:cNvPr id="14" name="TextBox 13">
            <a:extLst>
              <a:ext uri="{FF2B5EF4-FFF2-40B4-BE49-F238E27FC236}">
                <a16:creationId xmlns:a16="http://schemas.microsoft.com/office/drawing/2014/main" id="{7BF20D8B-3379-4DC6-A6CB-057B64948F71}"/>
              </a:ext>
            </a:extLst>
          </p:cNvPr>
          <p:cNvSpPr txBox="1"/>
          <p:nvPr/>
        </p:nvSpPr>
        <p:spPr>
          <a:xfrm>
            <a:off x="612649" y="1862428"/>
            <a:ext cx="6094562" cy="369332"/>
          </a:xfrm>
          <a:prstGeom prst="rect">
            <a:avLst/>
          </a:prstGeom>
          <a:noFill/>
        </p:spPr>
        <p:txBody>
          <a:bodyPr wrap="square">
            <a:spAutoFit/>
          </a:bodyPr>
          <a:lstStyle/>
          <a:p>
            <a:r>
              <a:rPr lang="en-US" sz="1800" b="1" i="0" dirty="0">
                <a:solidFill>
                  <a:srgbClr val="222222"/>
                </a:solidFill>
                <a:effectLst/>
                <a:latin typeface="Saira Semi Condensed"/>
              </a:rPr>
              <a:t>Raw insertion</a:t>
            </a:r>
            <a:endParaRPr lang="en-US" dirty="0"/>
          </a:p>
        </p:txBody>
      </p:sp>
      <p:pic>
        <p:nvPicPr>
          <p:cNvPr id="5" name="Picture 4">
            <a:extLst>
              <a:ext uri="{FF2B5EF4-FFF2-40B4-BE49-F238E27FC236}">
                <a16:creationId xmlns:a16="http://schemas.microsoft.com/office/drawing/2014/main" id="{9743763F-6DB9-4619-AE2D-B9B84A8B7E88}"/>
              </a:ext>
            </a:extLst>
          </p:cNvPr>
          <p:cNvPicPr>
            <a:picLocks noChangeAspect="1"/>
          </p:cNvPicPr>
          <p:nvPr/>
        </p:nvPicPr>
        <p:blipFill>
          <a:blip r:embed="rId3"/>
          <a:stretch>
            <a:fillRect/>
          </a:stretch>
        </p:blipFill>
        <p:spPr>
          <a:xfrm>
            <a:off x="612649" y="4002824"/>
            <a:ext cx="10854474" cy="2190942"/>
          </a:xfrm>
          <a:prstGeom prst="rect">
            <a:avLst/>
          </a:prstGeom>
        </p:spPr>
      </p:pic>
      <p:sp>
        <p:nvSpPr>
          <p:cNvPr id="10" name="Rectangle 9">
            <a:extLst>
              <a:ext uri="{FF2B5EF4-FFF2-40B4-BE49-F238E27FC236}">
                <a16:creationId xmlns:a16="http://schemas.microsoft.com/office/drawing/2014/main" id="{3F7B2D1D-3BB6-491E-9CEE-72E5C1DDC01E}"/>
              </a:ext>
            </a:extLst>
          </p:cNvPr>
          <p:cNvSpPr/>
          <p:nvPr/>
        </p:nvSpPr>
        <p:spPr>
          <a:xfrm>
            <a:off x="5486399" y="5473629"/>
            <a:ext cx="2691443" cy="43800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023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0370-0A4A-4391-BAAF-A361A4553B17}"/>
              </a:ext>
            </a:extLst>
          </p:cNvPr>
          <p:cNvSpPr>
            <a:spLocks noGrp="1"/>
          </p:cNvSpPr>
          <p:nvPr>
            <p:ph type="ctrTitle"/>
          </p:nvPr>
        </p:nvSpPr>
        <p:spPr>
          <a:xfrm>
            <a:off x="1524000" y="129396"/>
            <a:ext cx="9144000" cy="663246"/>
          </a:xfrm>
        </p:spPr>
        <p:txBody>
          <a:bodyPr>
            <a:normAutofit/>
          </a:bodyPr>
          <a:lstStyle/>
          <a:p>
            <a:r>
              <a:rPr lang="en-US" sz="3600" i="0" dirty="0">
                <a:solidFill>
                  <a:srgbClr val="222222"/>
                </a:solidFill>
                <a:effectLst/>
                <a:latin typeface="Saira Semi Condensed"/>
              </a:rPr>
              <a:t>The techniques </a:t>
            </a:r>
            <a:r>
              <a:rPr lang="en-US" sz="3600" b="1" dirty="0"/>
              <a:t>Inject code in an image</a:t>
            </a:r>
          </a:p>
        </p:txBody>
      </p:sp>
      <p:sp>
        <p:nvSpPr>
          <p:cNvPr id="7" name="TextBox 6">
            <a:extLst>
              <a:ext uri="{FF2B5EF4-FFF2-40B4-BE49-F238E27FC236}">
                <a16:creationId xmlns:a16="http://schemas.microsoft.com/office/drawing/2014/main" id="{668A90F7-9845-4363-97C9-AA4D4AABE88B}"/>
              </a:ext>
            </a:extLst>
          </p:cNvPr>
          <p:cNvSpPr txBox="1"/>
          <p:nvPr/>
        </p:nvSpPr>
        <p:spPr>
          <a:xfrm>
            <a:off x="462652" y="1071315"/>
            <a:ext cx="9357504" cy="584775"/>
          </a:xfrm>
          <a:prstGeom prst="rect">
            <a:avLst/>
          </a:prstGeom>
          <a:noFill/>
        </p:spPr>
        <p:txBody>
          <a:bodyPr wrap="square">
            <a:spAutoFit/>
          </a:bodyPr>
          <a:lstStyle/>
          <a:p>
            <a:pPr algn="l"/>
            <a:r>
              <a:rPr lang="en-US" sz="3200" b="1" i="0" dirty="0">
                <a:solidFill>
                  <a:srgbClr val="222222"/>
                </a:solidFill>
                <a:effectLst/>
                <a:latin typeface="Saira Semi Condensed"/>
              </a:rPr>
              <a:t>DEMO</a:t>
            </a:r>
          </a:p>
        </p:txBody>
      </p:sp>
      <p:sp>
        <p:nvSpPr>
          <p:cNvPr id="37" name="TextBox 36">
            <a:extLst>
              <a:ext uri="{FF2B5EF4-FFF2-40B4-BE49-F238E27FC236}">
                <a16:creationId xmlns:a16="http://schemas.microsoft.com/office/drawing/2014/main" id="{0AE6E4A2-67A1-47A1-B849-E3B8595A9C60}"/>
              </a:ext>
            </a:extLst>
          </p:cNvPr>
          <p:cNvSpPr txBox="1"/>
          <p:nvPr/>
        </p:nvSpPr>
        <p:spPr>
          <a:xfrm>
            <a:off x="462652" y="2569435"/>
            <a:ext cx="4799461" cy="1569660"/>
          </a:xfrm>
          <a:prstGeom prst="rect">
            <a:avLst/>
          </a:prstGeom>
          <a:noFill/>
        </p:spPr>
        <p:txBody>
          <a:bodyPr wrap="square">
            <a:spAutoFit/>
          </a:bodyPr>
          <a:lstStyle/>
          <a:p>
            <a:pPr algn="l"/>
            <a:r>
              <a:rPr lang="en-US" sz="3200" b="1" i="0" dirty="0" err="1">
                <a:solidFill>
                  <a:srgbClr val="222222"/>
                </a:solidFill>
                <a:effectLst/>
                <a:latin typeface="Saira Semi Condensed"/>
              </a:rPr>
              <a:t>Một</a:t>
            </a:r>
            <a:r>
              <a:rPr lang="en-US" sz="3200" b="1" i="0" dirty="0">
                <a:solidFill>
                  <a:srgbClr val="222222"/>
                </a:solidFill>
                <a:effectLst/>
                <a:latin typeface="Saira Semi Condensed"/>
              </a:rPr>
              <a:t> </a:t>
            </a:r>
            <a:r>
              <a:rPr lang="en-US" sz="3200" b="1" i="0" dirty="0" err="1">
                <a:solidFill>
                  <a:srgbClr val="222222"/>
                </a:solidFill>
                <a:effectLst/>
                <a:latin typeface="Saira Semi Condensed"/>
              </a:rPr>
              <a:t>ứng</a:t>
            </a:r>
            <a:r>
              <a:rPr lang="en-US" sz="3200" b="1" i="0" dirty="0">
                <a:solidFill>
                  <a:srgbClr val="222222"/>
                </a:solidFill>
                <a:effectLst/>
                <a:latin typeface="Saira Semi Condensed"/>
              </a:rPr>
              <a:t> </a:t>
            </a:r>
            <a:r>
              <a:rPr lang="en-US" sz="3200" b="1" i="0" dirty="0" err="1">
                <a:solidFill>
                  <a:srgbClr val="222222"/>
                </a:solidFill>
                <a:effectLst/>
                <a:latin typeface="Saira Semi Condensed"/>
              </a:rPr>
              <a:t>dụng</a:t>
            </a:r>
            <a:r>
              <a:rPr lang="en-US" sz="3200" b="1" i="0" dirty="0">
                <a:solidFill>
                  <a:srgbClr val="222222"/>
                </a:solidFill>
                <a:effectLst/>
                <a:latin typeface="Saira Semi Condensed"/>
              </a:rPr>
              <a:t> </a:t>
            </a:r>
            <a:r>
              <a:rPr lang="en-US" sz="3200" b="1" i="0" dirty="0" err="1">
                <a:solidFill>
                  <a:srgbClr val="222222"/>
                </a:solidFill>
                <a:effectLst/>
                <a:latin typeface="Saira Semi Condensed"/>
              </a:rPr>
              <a:t>giúp</a:t>
            </a:r>
            <a:r>
              <a:rPr lang="en-US" sz="3200" b="1" i="0" dirty="0">
                <a:solidFill>
                  <a:srgbClr val="222222"/>
                </a:solidFill>
                <a:effectLst/>
                <a:latin typeface="Saira Semi Condensed"/>
              </a:rPr>
              <a:t> </a:t>
            </a:r>
            <a:r>
              <a:rPr lang="en-US" sz="3200" b="1" i="0" dirty="0" err="1">
                <a:solidFill>
                  <a:srgbClr val="222222"/>
                </a:solidFill>
                <a:effectLst/>
                <a:latin typeface="Saira Semi Condensed"/>
              </a:rPr>
              <a:t>lưu</a:t>
            </a:r>
            <a:r>
              <a:rPr lang="en-US" sz="3200" b="1" i="0" dirty="0">
                <a:solidFill>
                  <a:srgbClr val="222222"/>
                </a:solidFill>
                <a:effectLst/>
                <a:latin typeface="Saira Semi Condensed"/>
              </a:rPr>
              <a:t> </a:t>
            </a:r>
            <a:r>
              <a:rPr lang="en-US" sz="3200" b="1" i="0" dirty="0" err="1">
                <a:solidFill>
                  <a:srgbClr val="222222"/>
                </a:solidFill>
                <a:effectLst/>
                <a:latin typeface="Saira Semi Condensed"/>
              </a:rPr>
              <a:t>ảnh</a:t>
            </a:r>
            <a:r>
              <a:rPr lang="en-US" sz="3200" b="1" i="0" dirty="0">
                <a:solidFill>
                  <a:srgbClr val="222222"/>
                </a:solidFill>
                <a:effectLst/>
                <a:latin typeface="Saira Semi Condensed"/>
              </a:rPr>
              <a:t> </a:t>
            </a:r>
            <a:r>
              <a:rPr lang="en-US" sz="3200" b="1" i="0" dirty="0" err="1">
                <a:solidFill>
                  <a:srgbClr val="222222"/>
                </a:solidFill>
                <a:effectLst/>
                <a:latin typeface="Saira Semi Condensed"/>
              </a:rPr>
              <a:t>của</a:t>
            </a:r>
            <a:r>
              <a:rPr lang="en-US" sz="3200" b="1" i="0" dirty="0">
                <a:solidFill>
                  <a:srgbClr val="222222"/>
                </a:solidFill>
                <a:effectLst/>
                <a:latin typeface="Saira Semi Condensed"/>
              </a:rPr>
              <a:t> </a:t>
            </a:r>
            <a:r>
              <a:rPr lang="en-US" sz="3200" b="1" i="0" dirty="0" err="1">
                <a:solidFill>
                  <a:srgbClr val="222222"/>
                </a:solidFill>
                <a:effectLst/>
                <a:latin typeface="Saira Semi Condensed"/>
              </a:rPr>
              <a:t>bạn</a:t>
            </a:r>
            <a:r>
              <a:rPr lang="en-US" sz="3200" b="1" i="0" dirty="0">
                <a:solidFill>
                  <a:srgbClr val="222222"/>
                </a:solidFill>
                <a:effectLst/>
                <a:latin typeface="Saira Semi Condensed"/>
              </a:rPr>
              <a:t> </a:t>
            </a:r>
            <a:r>
              <a:rPr lang="en-US" sz="3200" b="1" i="0" dirty="0" err="1">
                <a:solidFill>
                  <a:srgbClr val="222222"/>
                </a:solidFill>
                <a:effectLst/>
                <a:latin typeface="Saira Semi Condensed"/>
              </a:rPr>
              <a:t>và</a:t>
            </a:r>
            <a:r>
              <a:rPr lang="en-US" sz="3200" b="1" i="0" dirty="0">
                <a:solidFill>
                  <a:srgbClr val="222222"/>
                </a:solidFill>
                <a:effectLst/>
                <a:latin typeface="Saira Semi Condensed"/>
              </a:rPr>
              <a:t> </a:t>
            </a:r>
            <a:r>
              <a:rPr lang="en-US" sz="3200" b="1" i="0" dirty="0" err="1">
                <a:solidFill>
                  <a:srgbClr val="222222"/>
                </a:solidFill>
                <a:effectLst/>
                <a:latin typeface="Saira Semi Condensed"/>
              </a:rPr>
              <a:t>nén</a:t>
            </a:r>
            <a:r>
              <a:rPr lang="en-US" sz="3200" b="1" i="0" dirty="0">
                <a:solidFill>
                  <a:srgbClr val="222222"/>
                </a:solidFill>
                <a:effectLst/>
                <a:latin typeface="Saira Semi Condensed"/>
              </a:rPr>
              <a:t> </a:t>
            </a:r>
            <a:r>
              <a:rPr lang="en-US" sz="3200" b="1" i="0" dirty="0" err="1">
                <a:solidFill>
                  <a:srgbClr val="222222"/>
                </a:solidFill>
                <a:effectLst/>
                <a:latin typeface="Saira Semi Condensed"/>
              </a:rPr>
              <a:t>ảnh</a:t>
            </a:r>
            <a:r>
              <a:rPr lang="en-US" sz="3200" b="1" i="0" dirty="0">
                <a:solidFill>
                  <a:srgbClr val="222222"/>
                </a:solidFill>
                <a:effectLst/>
                <a:latin typeface="Saira Semi Condensed"/>
              </a:rPr>
              <a:t> </a:t>
            </a:r>
            <a:r>
              <a:rPr lang="en-US" sz="3200" b="1" i="0" dirty="0" err="1">
                <a:solidFill>
                  <a:srgbClr val="222222"/>
                </a:solidFill>
                <a:effectLst/>
                <a:latin typeface="Saira Semi Condensed"/>
              </a:rPr>
              <a:t>bạn</a:t>
            </a:r>
            <a:r>
              <a:rPr lang="en-US" sz="3200" b="1" i="0" dirty="0">
                <a:solidFill>
                  <a:srgbClr val="222222"/>
                </a:solidFill>
                <a:effectLst/>
                <a:latin typeface="Saira Semi Condensed"/>
              </a:rPr>
              <a:t> </a:t>
            </a:r>
            <a:r>
              <a:rPr lang="en-US" sz="3200" b="1" i="0" dirty="0" err="1">
                <a:solidFill>
                  <a:srgbClr val="222222"/>
                </a:solidFill>
                <a:effectLst/>
                <a:latin typeface="Saira Semi Condensed"/>
              </a:rPr>
              <a:t>xuống</a:t>
            </a:r>
            <a:r>
              <a:rPr lang="en-US" sz="3200" b="1" i="0" dirty="0">
                <a:solidFill>
                  <a:srgbClr val="222222"/>
                </a:solidFill>
                <a:effectLst/>
                <a:latin typeface="Saira Semi Condensed"/>
              </a:rPr>
              <a:t> </a:t>
            </a:r>
            <a:r>
              <a:rPr lang="en-US" sz="3200" b="1" i="0" dirty="0" err="1">
                <a:solidFill>
                  <a:srgbClr val="222222"/>
                </a:solidFill>
                <a:effectLst/>
                <a:latin typeface="Saira Semi Condensed"/>
              </a:rPr>
              <a:t>bằng</a:t>
            </a:r>
            <a:r>
              <a:rPr lang="en-US" sz="3200" b="1" i="0" dirty="0">
                <a:solidFill>
                  <a:srgbClr val="222222"/>
                </a:solidFill>
                <a:effectLst/>
                <a:latin typeface="Saira Semi Condensed"/>
              </a:rPr>
              <a:t> </a:t>
            </a:r>
            <a:r>
              <a:rPr lang="en-US" sz="3200" b="1" i="0" dirty="0" err="1">
                <a:solidFill>
                  <a:srgbClr val="222222"/>
                </a:solidFill>
                <a:effectLst/>
                <a:latin typeface="Saira Semi Condensed"/>
              </a:rPr>
              <a:t>imagepng</a:t>
            </a:r>
            <a:endParaRPr lang="en-US" sz="3200" b="1" i="0" dirty="0">
              <a:solidFill>
                <a:srgbClr val="222222"/>
              </a:solidFill>
              <a:effectLst/>
              <a:latin typeface="Saira Semi Condensed"/>
            </a:endParaRPr>
          </a:p>
        </p:txBody>
      </p:sp>
      <p:pic>
        <p:nvPicPr>
          <p:cNvPr id="4" name="Picture 3">
            <a:extLst>
              <a:ext uri="{FF2B5EF4-FFF2-40B4-BE49-F238E27FC236}">
                <a16:creationId xmlns:a16="http://schemas.microsoft.com/office/drawing/2014/main" id="{A08730FE-68B9-4257-BD23-FF4A6FFE66D0}"/>
              </a:ext>
            </a:extLst>
          </p:cNvPr>
          <p:cNvPicPr>
            <a:picLocks noChangeAspect="1"/>
          </p:cNvPicPr>
          <p:nvPr/>
        </p:nvPicPr>
        <p:blipFill>
          <a:blip r:embed="rId2"/>
          <a:stretch>
            <a:fillRect/>
          </a:stretch>
        </p:blipFill>
        <p:spPr>
          <a:xfrm>
            <a:off x="6280091" y="861001"/>
            <a:ext cx="4925622" cy="5546331"/>
          </a:xfrm>
          <a:prstGeom prst="rect">
            <a:avLst/>
          </a:prstGeom>
        </p:spPr>
      </p:pic>
    </p:spTree>
    <p:extLst>
      <p:ext uri="{BB962C8B-B14F-4D97-AF65-F5344CB8AC3E}">
        <p14:creationId xmlns:p14="http://schemas.microsoft.com/office/powerpoint/2010/main" val="3787746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17113</TotalTime>
  <Words>1505</Words>
  <Application>Microsoft Office PowerPoint</Application>
  <PresentationFormat>Widescreen</PresentationFormat>
  <Paragraphs>141</Paragraphs>
  <Slides>26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__fkGroteskNeue_598ab8</vt:lpstr>
      <vt:lpstr>-apple-system</vt:lpstr>
      <vt:lpstr>Helvetica Neue</vt:lpstr>
      <vt:lpstr>Saira Semi Condensed</vt:lpstr>
      <vt:lpstr>var(--font-fk-grotesk)</vt:lpstr>
      <vt:lpstr>Arial</vt:lpstr>
      <vt:lpstr>Arial</vt:lpstr>
      <vt:lpstr>Calibri</vt:lpstr>
      <vt:lpstr>Calibri Light</vt:lpstr>
      <vt:lpstr>Courier New</vt:lpstr>
      <vt:lpstr>Roboto</vt:lpstr>
      <vt:lpstr>Office Theme</vt:lpstr>
      <vt:lpstr>The techniques Inject code in an image</vt:lpstr>
      <vt:lpstr>The techniques Inject code in an image</vt:lpstr>
      <vt:lpstr>The techniques Inject code in an image</vt:lpstr>
      <vt:lpstr>The techniques Inject code in an image</vt:lpstr>
      <vt:lpstr>The techniques Inject code in an image</vt:lpstr>
      <vt:lpstr>The techniques Inject code in an image</vt:lpstr>
      <vt:lpstr>The techniques Inject code in an image</vt:lpstr>
      <vt:lpstr>The techniques Inject code in an image</vt:lpstr>
      <vt:lpstr>The techniques Inject code in an image</vt:lpstr>
      <vt:lpstr>The techniques Inject code in an image</vt:lpstr>
      <vt:lpstr>The techniques Inject code in an image</vt:lpstr>
      <vt:lpstr>The techniques Inject code in an image</vt:lpstr>
      <vt:lpstr>The techniques Inject code in an image</vt:lpstr>
      <vt:lpstr>The techniques Inject code in an image</vt:lpstr>
      <vt:lpstr>The techniques Inject code in an image</vt:lpstr>
      <vt:lpstr>The techniques Inject code in an image</vt:lpstr>
      <vt:lpstr>The techniques Inject code in an image</vt:lpstr>
      <vt:lpstr>The techniques Inject code in an image</vt:lpstr>
      <vt:lpstr>The techniques Inject code in an image</vt:lpstr>
      <vt:lpstr>The techniques Inject code in an image</vt:lpstr>
      <vt:lpstr>The techniques Inject code in an image</vt:lpstr>
      <vt:lpstr>The techniques Inject code in an image</vt:lpstr>
      <vt:lpstr>The techniques Inject code in an image</vt:lpstr>
      <vt:lpstr>The techniques Inject code in an image</vt:lpstr>
      <vt:lpstr>The techniques Inject code in an image</vt:lpstr>
      <vt:lpstr>The techniques Inject code in an image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deep Inject php code in an image</dc:title>
  <dc:creator>Anh Vu Hoang</dc:creator>
  <cp:lastModifiedBy>Anh, Vu Hoang - Pentester, Cyber Security</cp:lastModifiedBy>
  <cp:revision>42</cp:revision>
  <dcterms:created xsi:type="dcterms:W3CDTF">2024-06-21T07:09:00Z</dcterms:created>
  <dcterms:modified xsi:type="dcterms:W3CDTF">2024-09-23T02:25:07Z</dcterms:modified>
</cp:coreProperties>
</file>