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Complete – for Ear Model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begin – Ear data validation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FTL Data Refresh –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were able to import the new data set into FTL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of Data – Import is in progress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Attended Target overview of BCDSS meeting with OBPI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19 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Data Validation and Calculation of Knee processing claims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Test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v3.0 – will include both Knee and Ear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for BCDSS v4.0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Reports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started on the Edit Model functionality to update CDD values for a specific pattern ID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January 13,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137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296</cp:revision>
  <dcterms:created xsi:type="dcterms:W3CDTF">2016-02-25T13:58:50Z</dcterms:created>
  <dcterms:modified xsi:type="dcterms:W3CDTF">2017-01-13T17:23:44Z</dcterms:modified>
</cp:coreProperties>
</file>