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719" r:id="rId6"/>
    <p:sldId id="724" r:id="rId7"/>
    <p:sldId id="720" r:id="rId8"/>
    <p:sldId id="732" r:id="rId9"/>
    <p:sldId id="722" r:id="rId10"/>
    <p:sldId id="72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07" d="100"/>
          <a:sy n="107" d="100"/>
        </p:scale>
        <p:origin x="1194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8/5/2016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9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August 5,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SME Meeting</a:t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97224"/>
              </p:ext>
            </p:extLst>
          </p:nvPr>
        </p:nvGraphicFramePr>
        <p:xfrm>
          <a:off x="238484" y="1227476"/>
          <a:ext cx="8663977" cy="3862019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A.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 Wear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Masud Habib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9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249" y="1397099"/>
            <a:ext cx="8404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Wireframes </a:t>
            </a:r>
            <a:r>
              <a:rPr lang="en-US" dirty="0">
                <a:latin typeface="+mn-lt"/>
              </a:rPr>
              <a:t>for the </a:t>
            </a:r>
            <a:r>
              <a:rPr lang="en-US" dirty="0" smtClean="0">
                <a:latin typeface="+mn-lt"/>
              </a:rPr>
              <a:t>Modeling Agent’s workflow.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happy path and alerts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Concurrence – on the workflow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3522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</a:t>
            </a:r>
            <a:r>
              <a:rPr lang="en-US" sz="1600" b="1" dirty="0"/>
              <a:t>Items from </a:t>
            </a:r>
            <a:r>
              <a:rPr lang="en-US" sz="1600" b="1" dirty="0" smtClean="0"/>
              <a:t>07/15/2016</a:t>
            </a:r>
          </a:p>
          <a:p>
            <a:r>
              <a:rPr lang="en-US" sz="1600" dirty="0" smtClean="0"/>
              <a:t>•</a:t>
            </a:r>
            <a:r>
              <a:rPr lang="en-US" sz="1600" dirty="0"/>
              <a:t>	Question on Results page : none</a:t>
            </a:r>
          </a:p>
          <a:p>
            <a:r>
              <a:rPr lang="en-US" sz="1600" dirty="0"/>
              <a:t>•	Admin - workflow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Input </a:t>
            </a:r>
            <a:r>
              <a:rPr lang="en-US" sz="1600" dirty="0"/>
              <a:t>fields</a:t>
            </a:r>
            <a:r>
              <a:rPr lang="en-US" sz="1600" dirty="0" smtClean="0"/>
              <a:t>?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Email </a:t>
            </a:r>
            <a:r>
              <a:rPr lang="en-US" sz="1600" dirty="0"/>
              <a:t>ID (input field) </a:t>
            </a:r>
            <a:r>
              <a:rPr lang="en-US" sz="1600" dirty="0" smtClean="0"/>
              <a:t>required – included and updated the wireframe</a:t>
            </a:r>
            <a:endParaRPr lang="en-US" sz="1600" dirty="0"/>
          </a:p>
          <a:p>
            <a:r>
              <a:rPr lang="en-US" sz="1600" dirty="0" smtClean="0"/>
              <a:t>-</a:t>
            </a:r>
            <a:r>
              <a:rPr lang="en-US" sz="1600" dirty="0"/>
              <a:t>	Move the Create user button to </a:t>
            </a:r>
            <a:r>
              <a:rPr lang="en-US" sz="1600" dirty="0" smtClean="0"/>
              <a:t>right - done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Add </a:t>
            </a:r>
            <a:r>
              <a:rPr lang="en-US" sz="1600" dirty="0"/>
              <a:t>a label for the list of existing </a:t>
            </a:r>
            <a:r>
              <a:rPr lang="en-US" sz="1600" dirty="0" smtClean="0"/>
              <a:t>users - done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dirty="0"/>
              <a:t>Action Items from </a:t>
            </a:r>
            <a:r>
              <a:rPr lang="en-US" sz="1600" b="1" dirty="0" smtClean="0"/>
              <a:t>07/22/2016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 smtClean="0"/>
              <a:t>Action Items from 08/05/2016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the </a:t>
            </a:r>
            <a:r>
              <a:rPr lang="en-US" sz="1400" b="1" dirty="0"/>
              <a:t>Select-All</a:t>
            </a:r>
            <a:r>
              <a:rPr lang="en-US" sz="1400" dirty="0"/>
              <a:t> checkbox actually select? </a:t>
            </a:r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Will </a:t>
            </a:r>
            <a:r>
              <a:rPr lang="en-US" sz="1400" dirty="0"/>
              <a:t>Select-All imply the data points displayed in the grid or all the entire data dump?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“Select-All” feature is only limited to the number of records displayed in the grid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Bulk processing - we would need a separate page (without seeing the records)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first time we hearing about this requirement, needs more discussion on the </a:t>
            </a:r>
            <a:r>
              <a:rPr lang="en-US" sz="1400" dirty="0" smtClean="0"/>
              <a:t>approach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mtClean="0"/>
              <a:t>On </a:t>
            </a:r>
            <a:r>
              <a:rPr lang="en-US" sz="1400" dirty="0"/>
              <a:t>the results page arrange the results column as 1. Prior Rating, 2. Rated Evaluation, 3. Model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07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69B488-D971-481D-8D8F-E36362E460B9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b728bc40-9ebe-4226-96b8-7eafc62ec4c6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35765</TotalTime>
  <Words>194</Words>
  <Application>Microsoft Office PowerPoint</Application>
  <PresentationFormat>On-screen Show (4:3)</PresentationFormat>
  <Paragraphs>96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Symbol</vt:lpstr>
      <vt:lpstr>Office Theme</vt:lpstr>
      <vt:lpstr>BCDSS – SME Meeting</vt:lpstr>
      <vt:lpstr>BCDSS – SME Meeting Attendance</vt:lpstr>
      <vt:lpstr>BCDSS – SME Meeting Agenda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3622</cp:revision>
  <cp:lastPrinted>2011-11-01T18:32:37Z</cp:lastPrinted>
  <dcterms:created xsi:type="dcterms:W3CDTF">2015-07-14T15:57:28Z</dcterms:created>
  <dcterms:modified xsi:type="dcterms:W3CDTF">2016-08-05T19:13:05Z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