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719" r:id="rId6"/>
    <p:sldId id="724" r:id="rId7"/>
    <p:sldId id="720" r:id="rId8"/>
    <p:sldId id="733" r:id="rId9"/>
    <p:sldId id="736" r:id="rId10"/>
    <p:sldId id="735" r:id="rId11"/>
    <p:sldId id="734" r:id="rId12"/>
    <p:sldId id="732" r:id="rId13"/>
    <p:sldId id="722" r:id="rId14"/>
    <p:sldId id="72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70" d="100"/>
          <a:sy n="70" d="100"/>
        </p:scale>
        <p:origin x="1434" y="72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6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June 10,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53652"/>
              </p:ext>
            </p:extLst>
          </p:nvPr>
        </p:nvGraphicFramePr>
        <p:xfrm>
          <a:off x="238484" y="1227476"/>
          <a:ext cx="8663977" cy="3861512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Discussions from previous meeting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Demonstrations of Login Screens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+mn-lt"/>
              </a:rPr>
              <a:t>Modeling </a:t>
            </a:r>
            <a:r>
              <a:rPr lang="en-US" dirty="0">
                <a:latin typeface="+mn-lt"/>
              </a:rPr>
              <a:t>Agent's work flow walkthrough - </a:t>
            </a:r>
            <a:r>
              <a:rPr lang="en-US" dirty="0" smtClean="0">
                <a:latin typeface="+mn-lt"/>
              </a:rPr>
              <a:t>CJ</a:t>
            </a:r>
            <a:endParaRPr lang="en-US" dirty="0">
              <a:latin typeface="+mn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Modeling Agent's work flow walkthrough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9" y="1262016"/>
            <a:ext cx="8672353" cy="54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Modeling Agent's work flow walkthrough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36" y="1272453"/>
            <a:ext cx="8697972" cy="5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Modeling Agent's work flow walkthrough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" y="1274899"/>
            <a:ext cx="8684337" cy="54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Modeling Agent's work flow walkthrough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6" y="1310348"/>
            <a:ext cx="8661101" cy="54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05/20/2016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Date of Contention – should be addressed in a different way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06/02/2016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b="1" dirty="0"/>
              <a:t>Action Items from </a:t>
            </a:r>
            <a:r>
              <a:rPr lang="en-US" sz="1600" b="1" dirty="0" smtClean="0"/>
              <a:t>06/10/2016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Will </a:t>
            </a:r>
            <a:r>
              <a:rPr lang="en-US" sz="1600" dirty="0"/>
              <a:t>there ever be more than one Authorized Version in the system?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</a:t>
            </a:r>
            <a:r>
              <a:rPr lang="en-US" sz="1600" dirty="0"/>
              <a:t>, there won't be a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Authorize/De-Authorize </a:t>
            </a:r>
            <a:r>
              <a:rPr lang="en-US" sz="1600" dirty="0"/>
              <a:t>should be a 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Much </a:t>
            </a:r>
            <a:r>
              <a:rPr lang="en-US" sz="1600" dirty="0"/>
              <a:t>better way of displaying the </a:t>
            </a:r>
            <a:r>
              <a:rPr lang="en-US" sz="1600" dirty="0" smtClean="0"/>
              <a:t>buttons, also </a:t>
            </a:r>
            <a:r>
              <a:rPr lang="en-US" sz="1600" dirty="0"/>
              <a:t>- the whole process of Authorize/De-Authorize - should be more </a:t>
            </a:r>
            <a:r>
              <a:rPr lang="en-US" sz="1600" dirty="0" smtClean="0"/>
              <a:t>restricted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Yes, it will be a restricted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 many will be given that role to manage the models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Patterns </a:t>
            </a:r>
            <a:r>
              <a:rPr lang="en-US" sz="1600" dirty="0"/>
              <a:t>- Activate / Deactivate should be check boxes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purl.org/dc/terms/"/>
    <ds:schemaRef ds:uri="http://www.w3.org/XML/1998/namespace"/>
    <ds:schemaRef ds:uri="b728bc40-9ebe-4226-96b8-7eafc62ec4c6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35597</TotalTime>
  <Words>297</Words>
  <Application>Microsoft Office PowerPoint</Application>
  <PresentationFormat>On-screen Show (4:3)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Symbol</vt:lpstr>
      <vt:lpstr>Wingdings</vt:lpstr>
      <vt:lpstr>Office Theme</vt:lpstr>
      <vt:lpstr>BCDSS – SME Meeting</vt:lpstr>
      <vt:lpstr>BCDSS – SME Meeting Attendance</vt:lpstr>
      <vt:lpstr>BCDSS – SME Meeting Agenda</vt:lpstr>
      <vt:lpstr>BCDSS – SME Meeting Modeling Agent's work flow walkthrough </vt:lpstr>
      <vt:lpstr>BCDSS – SME Meeting Modeling Agent's work flow walkthrough </vt:lpstr>
      <vt:lpstr>BCDSS – SME Meeting Modeling Agent's work flow walkthrough </vt:lpstr>
      <vt:lpstr>BCDSS – SME Meeting Modeling Agent's work flow walkthrough 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3594</cp:revision>
  <cp:lastPrinted>2011-11-01T18:32:37Z</cp:lastPrinted>
  <dcterms:created xsi:type="dcterms:W3CDTF">2015-07-14T15:57:28Z</dcterms:created>
  <dcterms:modified xsi:type="dcterms:W3CDTF">2016-06-13T17:58:47Z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