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dirty="0">
                <a:solidFill>
                  <a:sysClr val="windowText" lastClr="000000"/>
                </a:solidFill>
              </a:rPr>
              <a:t>5/06/2016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6507" y="694944"/>
            <a:ext cx="3905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ACCOMPLISHMENTS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RTM with technical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Project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Conducted SME meeting and the  Sprint Review &amp; Planning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 Acceptance Letter for  the Ear/Knee Models and SDD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tasks for Sprint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development environment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documents for the Collaborative Development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Delivered presentation for briefing to the VACI Executive Board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52807"/>
            <a:ext cx="5907024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Sprint Meeting 2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tasks for team members (Sprint 2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Review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AutoNum type="arabicParenR" startAt="4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Github for Configuration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Onboarding -  Darrell Dorman completed e-QIP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Data – Discrepancies with possible different causes (to be discussed in SME 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meeting today)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new verification data is not reveal for the analytical enhancements to the EAR (and other) model then  there might not be sufficiently quantify "trajectory" to maintain necessary accuracy levels (Impact: Low) 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new data is required to  be added to the models then a new table structure and matrix data will  need to be developed. Low. Status:  Pending</a:t>
            </a: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182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71</cp:revision>
  <dcterms:created xsi:type="dcterms:W3CDTF">2016-02-25T13:58:50Z</dcterms:created>
  <dcterms:modified xsi:type="dcterms:W3CDTF">2016-05-06T13:21:10Z</dcterms:modified>
</cp:coreProperties>
</file>