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>
                <a:effectLst/>
              </a:rPr>
              <a:t>Velocity Chart – based on Story points</a:t>
            </a:r>
            <a:endParaRPr lang="en-U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Charts'!$B$14:$B$22</c:f>
              <c:numCache>
                <c:formatCode>General</c:formatCode>
                <c:ptCount val="9"/>
                <c:pt idx="0">
                  <c:v>8</c:v>
                </c:pt>
                <c:pt idx="1">
                  <c:v>22</c:v>
                </c:pt>
                <c:pt idx="2">
                  <c:v>25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Charts'!$A$14:$A$22</c:f>
              <c:strCache>
                <c:ptCount val="9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  <c:pt idx="7">
                  <c:v>BCDSS Sprint 16</c:v>
                </c:pt>
                <c:pt idx="8">
                  <c:v>BCDSS Sprint 17</c:v>
                </c:pt>
              </c:strCache>
            </c:strRef>
          </c:cat>
          <c:val>
            <c:numRef>
              <c:f>'BCDSS-Sprint Charts'!$C$14:$C$22</c:f>
              <c:numCache>
                <c:formatCode>General</c:formatCode>
                <c:ptCount val="9"/>
                <c:pt idx="0">
                  <c:v>23</c:v>
                </c:pt>
                <c:pt idx="1">
                  <c:v>19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2853632"/>
        <c:axId val="192858112"/>
        <c:axId val="0"/>
      </c:bar3DChart>
      <c:catAx>
        <c:axId val="19285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58112"/>
        <c:crosses val="autoZero"/>
        <c:auto val="1"/>
        <c:lblAlgn val="ctr"/>
        <c:lblOffset val="100"/>
        <c:noMultiLvlLbl val="0"/>
      </c:catAx>
      <c:valAx>
        <c:axId val="1928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536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26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DCCA-A94A-40E0-9221-16D936F63B24}" type="datetime1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8DC4-F1A1-4B2D-BE8D-26E14B433CA2}" type="datetime1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6CF13A6-FC80-48A3-BA6A-4CCFDEFAA4CD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6E4CFA8-D6FB-4052-8461-2D8B1C92B765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0CE2-8FF2-40D2-9ABE-AD7A05D10A9C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AF2F-AB49-4F6D-ABDD-CD981BFECE7B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B7C9-CB10-4995-8E2B-8434C3B90F7F}" type="datetime1">
              <a:rPr lang="en-US" smtClean="0"/>
              <a:t>10/4/2016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250C-D4B3-4FC5-9167-000AF352B733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BC9D-2A4B-4AE4-B892-2B834D60D7E3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28EC-6DD0-4091-AF0A-4AAB70840887}" type="datetime1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1E3C-4330-4639-A356-F86E734AE282}" type="datetime1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1927-CA36-4B8C-A79C-8A682F22BEE0}" type="datetime1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8AB2-60BD-4AD4-A599-1C2CFF30254C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53DC-FF79-4BCE-AE99-3C25ED12DE34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F102-B0A4-4066-8F23-D290B5194EC9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11 Review &amp; Sprint 12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 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Modeling engine components development.</a:t>
            </a:r>
          </a:p>
          <a:p>
            <a:r>
              <a:rPr lang="en-US" dirty="0"/>
              <a:t>Modeling </a:t>
            </a:r>
            <a:r>
              <a:rPr lang="en-US" dirty="0" smtClean="0"/>
              <a:t>web service </a:t>
            </a:r>
            <a:r>
              <a:rPr lang="en-US" dirty="0"/>
              <a:t>implementation.</a:t>
            </a:r>
          </a:p>
          <a:p>
            <a:r>
              <a:rPr lang="en-US" dirty="0"/>
              <a:t>Load DDM Data to new data model.</a:t>
            </a:r>
          </a:p>
          <a:p>
            <a:r>
              <a:rPr lang="en-US" dirty="0" smtClean="0"/>
              <a:t>To Begin gathering reporting </a:t>
            </a:r>
            <a:r>
              <a:rPr lang="en-US" dirty="0"/>
              <a:t>requirements.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827C99E-5032-48DC-B07A-08F8E0A98D2F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A7DA19D-FC8A-44D0-B3E1-74612A9C79B5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9760D0-CB3D-480F-846C-4EF817B5A84F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42862DB-763F-4D65-974F-BA2DE37B3E0E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42707"/>
              </p:ext>
            </p:extLst>
          </p:nvPr>
        </p:nvGraphicFramePr>
        <p:xfrm>
          <a:off x="1186004" y="1399143"/>
          <a:ext cx="10167796" cy="4957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Casey Curry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Product Owner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OSP Liaison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Sarah Wear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Bhupinder Pal. Singh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Chiranjeevi Puttaswamy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Darrell Dorman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PWS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David Teague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Dominic Yeh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Erik Rothwell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Ganesh Panneer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Jeffrey Bamba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Masud Habib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Pro Sphere (BCDSS)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Vasudeva Rayapati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BC07D6-2B27-4104-A7EC-4FA8AD933F27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39D-C555-4FB5-96BC-9BE3985C64A0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12793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="" xmlns:a16="http://schemas.microsoft.com/office/drawing/2014/main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="" xmlns:a16="http://schemas.microsoft.com/office/drawing/2014/main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Modeling engine database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Modeling engine web service and integration framework design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SOAP based web service for the Modeling Engine implementation using Java,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-WS APIs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Configure SoapUI in local and FTL environment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mock service using SOAPUI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Modeling engine database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Developed SOAP based web service for the Modeling Engine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Configured SoapUI in local and FTL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mock service using SoapUI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Accept/Reject (Agree/Disagree) functionality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 updates from</a:t>
                      </a:r>
                      <a:r>
                        <a:rPr lang="en-US" sz="1400" baseline="0" dirty="0" smtClean="0"/>
                        <a:t> Sprint 11 &amp; 12 will be deployed into</a:t>
                      </a:r>
                      <a:r>
                        <a:rPr lang="en-US" sz="1400" dirty="0" smtClean="0"/>
                        <a:t> Development and Test environments by the end Sprint 12.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Temporary </a:t>
            </a:r>
            <a:r>
              <a:rPr lang="en-US" dirty="0"/>
              <a:t>loss of connectivity to FTL sand box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837E86F-4C63-4094-88E8-D1F7CAC79716}" type="datetime1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75354A-553F-44F6-8AEB-40E03105BF46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326571"/>
              </p:ext>
            </p:extLst>
          </p:nvPr>
        </p:nvGraphicFramePr>
        <p:xfrm>
          <a:off x="838200" y="1628774"/>
          <a:ext cx="10515600" cy="450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52416D-93B9-4F39-A0B5-A9CF2B197474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460920"/>
              </p:ext>
            </p:extLst>
          </p:nvPr>
        </p:nvGraphicFramePr>
        <p:xfrm>
          <a:off x="838200" y="1571625"/>
          <a:ext cx="10515600" cy="461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11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0F38-443B-441B-827A-2D7FCB83CD7A}" type="datetime1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Ground work for the Modeling Engine Design </a:t>
            </a:r>
            <a:r>
              <a:rPr lang="en-US" sz="2000" dirty="0"/>
              <a:t>/ Framework - </a:t>
            </a:r>
            <a:r>
              <a:rPr lang="en-US" sz="2000" dirty="0" smtClean="0"/>
              <a:t>is </a:t>
            </a:r>
            <a:r>
              <a:rPr lang="en-US" sz="2000" dirty="0"/>
              <a:t>laid out and </a:t>
            </a:r>
            <a:r>
              <a:rPr lang="en-US" sz="2000" dirty="0" smtClean="0"/>
              <a:t>ready</a:t>
            </a:r>
            <a:endParaRPr lang="en-US" sz="2000" dirty="0"/>
          </a:p>
          <a:p>
            <a:r>
              <a:rPr lang="en-US" sz="2000" dirty="0" smtClean="0"/>
              <a:t>Process </a:t>
            </a:r>
            <a:r>
              <a:rPr lang="en-US" sz="2000" dirty="0"/>
              <a:t>flow / Documentation of change request is going in right </a:t>
            </a:r>
            <a:r>
              <a:rPr lang="en-US" sz="2000" dirty="0" smtClean="0"/>
              <a:t>direction</a:t>
            </a:r>
            <a:endParaRPr lang="en-US" sz="2000" dirty="0"/>
          </a:p>
          <a:p>
            <a:r>
              <a:rPr lang="en-US" sz="2000" dirty="0"/>
              <a:t>Document updates for CDP were delivered on time</a:t>
            </a:r>
            <a:endParaRPr lang="en-US" sz="2000" dirty="0" smtClean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Set </a:t>
            </a:r>
            <a:r>
              <a:rPr lang="en-US" sz="2000" dirty="0" smtClean="0"/>
              <a:t>Goals </a:t>
            </a:r>
            <a:r>
              <a:rPr lang="en-US" sz="2000" dirty="0"/>
              <a:t>/ Expectations before the start of the sprint</a:t>
            </a:r>
          </a:p>
          <a:p>
            <a:r>
              <a:rPr lang="en-US" sz="2000" dirty="0" smtClean="0"/>
              <a:t>Do </a:t>
            </a:r>
            <a:r>
              <a:rPr lang="en-US" sz="2000" dirty="0"/>
              <a:t>the necessary document updates then and there - rather than waiting until the end of the month</a:t>
            </a:r>
          </a:p>
          <a:p>
            <a:r>
              <a:rPr lang="en-US" sz="2000" dirty="0"/>
              <a:t>Everyone needs to be attentive </a:t>
            </a:r>
            <a:r>
              <a:rPr lang="en-US" sz="2000" dirty="0" smtClean="0"/>
              <a:t>and </a:t>
            </a:r>
            <a:r>
              <a:rPr lang="en-US" sz="2000" dirty="0"/>
              <a:t>be an active participant in the </a:t>
            </a:r>
            <a:r>
              <a:rPr lang="en-US" sz="2000" dirty="0" smtClean="0"/>
              <a:t>internal calls/discussions</a:t>
            </a:r>
          </a:p>
          <a:p>
            <a:r>
              <a:rPr lang="en-US" sz="2000" dirty="0" smtClean="0"/>
              <a:t>To Include a slide which will give an updated on the overall project progress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F4E6612-8543-4DA5-ADF1-D1D7BECB98D9}" type="datetime1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06791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(9/5 - 9/16)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207819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6454" y="331857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9</a:t>
            </a:r>
            <a:r>
              <a:rPr lang="en-US" sz="1400" b="1" dirty="0" smtClean="0">
                <a:latin typeface="+mn-lt"/>
                <a:cs typeface="Calibri" pitchFamily="34" charset="0"/>
              </a:rPr>
              <a:t>/16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09052" y="363457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8562" y="334361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967" y="47755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12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6282077" y="378697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333998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11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54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139669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9783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9/30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399976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2314" y="2756918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5</a:t>
            </a:r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3336700" y="316919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3266960" y="3657488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78620" y="384701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9</a:t>
            </a:r>
            <a:r>
              <a:rPr lang="en-US" sz="1400" b="1" dirty="0" smtClean="0">
                <a:latin typeface="+mn-lt"/>
                <a:cs typeface="Calibri" pitchFamily="34" charset="0"/>
              </a:rPr>
              <a:t>/23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666324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2407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/28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9282" y="476017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13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8739349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068334" y="365762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656177" y="337120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/11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11292" y="47941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141359" y="381002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7461234" y="2743340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6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8198905" y="3138659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8139046" y="362503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11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(9/16 - 9/30)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12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(10/3 - 10/14)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(10/17 - 10/28)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750706" y="3835329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cs typeface="Calibri" pitchFamily="34" charset="0"/>
              </a:rPr>
              <a:t>/21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(10/31 - 11/11)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637</Words>
  <Application>Microsoft Office PowerPoint</Application>
  <PresentationFormat>Widescreen</PresentationFormat>
  <Paragraphs>181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11 Review &amp; Sprint 12 Planning</vt:lpstr>
      <vt:lpstr>Attendance</vt:lpstr>
      <vt:lpstr>Agenda</vt:lpstr>
      <vt:lpstr>Objectives  - Value Delivered (Sprint 11)</vt:lpstr>
      <vt:lpstr>Challenges</vt:lpstr>
      <vt:lpstr>Metrics – Velocity</vt:lpstr>
      <vt:lpstr>Metrics – Number of Tasks </vt:lpstr>
      <vt:lpstr>Sprint 11 Retrospective</vt:lpstr>
      <vt:lpstr>Program Calendar</vt:lpstr>
      <vt:lpstr>Sprint Forward (Sprint 12)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138</cp:revision>
  <dcterms:created xsi:type="dcterms:W3CDTF">2016-08-15T18:33:13Z</dcterms:created>
  <dcterms:modified xsi:type="dcterms:W3CDTF">2016-10-04T12:48:56Z</dcterms:modified>
</cp:coreProperties>
</file>