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E781-64C2-4D0F-9106-BA9FE6418631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E286-D3DE-4C7D-BF8D-B494A23B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375C6-544A-4836-8F37-DD2EE86BD90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72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01A1-EBD4-4F7C-A2DC-DFE40A122157}" type="datetime1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7D24-38C5-4384-8BA5-0D557E922A4F}" type="datetime1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7F20-2A50-41C6-9A6F-A366AC1A394A}" type="datetime1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3200" normalizeH="0" baseline="0">
                <a:ln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3C7F-EE62-4642-AE94-E76AB6A333D3}" type="datetime1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236" y="152402"/>
            <a:ext cx="2633528" cy="5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7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7CEA-7EE2-40EA-818E-A4A0ADB4BFD9}" type="datetime1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307D-CADE-4A71-BF03-E9968CFCBC1B}" type="datetime1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5817-F26A-4556-ABEA-6B41774FEE4C}" type="datetime1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D773-806F-46B1-8B64-73C9774FD7C9}" type="datetime1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F418-6D30-40B6-8769-5B278A8F4D97}" type="datetime1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D3CE-457F-40E2-BC29-9E3C766EC953}" type="datetime1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C89-42BC-4F43-9C04-78DB2A6B2390}" type="datetime1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1429-0017-424B-8D9F-F4C3814154C0}" type="datetime1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875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z="1800" ker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sz="1800" kern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0312" y="1656080"/>
            <a:ext cx="11804904" cy="470027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Clr>
                <a:srgbClr val="154F82"/>
              </a:buClr>
              <a:buNone/>
            </a:pPr>
            <a:endParaRPr lang="en-US" sz="3600" b="1" dirty="0">
              <a:ln w="12700">
                <a:noFill/>
              </a:ln>
              <a:latin typeface="Arial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kern="0" dirty="0">
                <a:solidFill>
                  <a:sysClr val="windowText" lastClr="000000"/>
                </a:solidFill>
              </a:rPr>
              <a:t>5/13/2016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86507" y="694944"/>
            <a:ext cx="3905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BCDSS Weekly Status Report</a:t>
            </a:r>
          </a:p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PM: Rebecca Garcia De Jesus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3736" y="1644335"/>
            <a:ext cx="5916168" cy="3137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ACCOMPLISHMENTS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mockups to discuss requirements with SMEs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Updated Project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Completed tasks for Sprint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Completed the creation of the Dev and Test/Pilot Schemas for integrated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Completed the physical data model for security logical data model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Role-based access control (RBAC)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Configured Development Integration environment Application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Configured Test/Pilot environment Application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development environment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Updated documents for the Collaborative Development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Completed developer workspace setup on sandbox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736" y="4781550"/>
            <a:ext cx="5907024" cy="157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 Sprint Meeting 2</a:t>
            </a: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tasks for team members (Sprint 2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updates &amp; review</a:t>
            </a: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BCDSS Demo and delivery of Collaborative Dev Package, video and VA Sensitive Configuration File</a:t>
            </a:r>
          </a:p>
          <a:p>
            <a:pPr marL="342900" indent="-342900">
              <a:buAutoNum type="arabicParenR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AutoNum type="arabicParenR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AutoNum type="arabicParenR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AutoNum type="arabicParenR" startAt="4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9904" y="1644335"/>
            <a:ext cx="5925312" cy="229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Github for Configuration 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Onboarding -  Technical Writer (On hold)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Data – Discrepancies with possible different causes (to be discussed in SME meeting)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9904" y="3952808"/>
            <a:ext cx="5916168" cy="240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RISKS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new verification data is not reveal for the analytical enhancements to the EAR (and other) model then  there might not be sufficiently quantify "trajectory" to maintain necessary accuracy levels (Impact: Low) 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new data is required to  be added to the models then a new table structure and matrix data will  need to be developed. Low. Status:  Pending</a:t>
            </a:r>
          </a:p>
        </p:txBody>
      </p:sp>
    </p:spTree>
    <p:extLst>
      <p:ext uri="{BB962C8B-B14F-4D97-AF65-F5344CB8AC3E}">
        <p14:creationId xmlns:p14="http://schemas.microsoft.com/office/powerpoint/2010/main" val="25963956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2585</TotalTime>
  <Words>220</Words>
  <Application>Microsoft Office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Garcia DeJesus</dc:creator>
  <cp:lastModifiedBy>Rebecca Garcia DeJesus</cp:lastModifiedBy>
  <cp:revision>84</cp:revision>
  <dcterms:created xsi:type="dcterms:W3CDTF">2016-02-25T13:58:50Z</dcterms:created>
  <dcterms:modified xsi:type="dcterms:W3CDTF">2016-05-13T14:18:38Z</dcterms:modified>
</cp:coreProperties>
</file>