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91" d="100"/>
          <a:sy n="91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 dirty="0">
                <a:solidFill>
                  <a:sysClr val="windowText" lastClr="000000"/>
                </a:solidFill>
              </a:rPr>
              <a:t>08/05/2016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Weekly Status Meeting, Backlog grooming, Scrum Meetings, Document Review, Peer Code Review, 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T4 Monthly Report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Reviewed documents for the  Collaborative Development Package, CPMP and SDD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Reviewed the developed BCDSS application 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Translated python scripts to convert to Java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Resolved defects  reported (2)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Sprint  8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 work based on contract mod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Pilot planning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 with OBPI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Onboarding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Avi Moses -requested to modify his existing account. Avi has PIV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 Sensitive Information Configuration File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(Contract Mod Pending) – Awaiting feedback;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scheduled will be executed as is; following with the logic engine for the knee, and will be adjusted after the execution of the new contract mod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 the Contract Mod is not awarded before August 1</a:t>
            </a:r>
            <a:r>
              <a:rPr lang="en-US" sz="14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then the proposed scheduled will need adjustments.  Status: Converted into an issue</a:t>
            </a: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4945</TotalTime>
  <Words>165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160</cp:revision>
  <dcterms:created xsi:type="dcterms:W3CDTF">2016-02-25T13:58:50Z</dcterms:created>
  <dcterms:modified xsi:type="dcterms:W3CDTF">2016-08-05T02:49:30Z</dcterms:modified>
</cp:coreProperties>
</file>