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08/11/2016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Weekly Status Meeting, OBPI Slides Review Meeting , Scrum Meetings, SME Meeting, Peer Code Review, Proposal Review Meeting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backups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Resolved issue with space in D drive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 two defects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Sprint  8 (cont.)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 work based on contract mod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Pilot planning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with OBPI (pending)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Onboarding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Avi Moses – in progress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 Sensitive Information Configuration File Removal - (Contract Mod Pending)  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 drive – out of space</a:t>
            </a:r>
          </a:p>
          <a:p>
            <a:pPr marL="623888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 in FTL inaccessible – changes in FTL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the Contract Mod is not awarded then </a:t>
            </a: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project’s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budget will be </a:t>
            </a: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impacted negatively.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122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166</cp:revision>
  <dcterms:created xsi:type="dcterms:W3CDTF">2016-02-25T13:58:50Z</dcterms:created>
  <dcterms:modified xsi:type="dcterms:W3CDTF">2016-08-12T00:50:02Z</dcterms:modified>
</cp:coreProperties>
</file>