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March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to End - Exception handling for Claim processing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1 – Happy Path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Pattern match found – after claim processing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3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decision records; Claim count with no corresponding diagnostics code in decision table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– All other system exceptions based on the numerical calculations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Identified the Error Code &amp; Description for all the valid exceptions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and delivered Collaborative Development Package, SDD and CPMP for the month of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February 2017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Resolved 2 UI/UX defects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23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for BCDSS v4.0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Bulk processing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Modeling Engine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getDDM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Operation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Ratings Operation</a:t>
            </a:r>
          </a:p>
          <a:p>
            <a:pPr lvl="1"/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 Test URL from VA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March 6,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9515</TotalTime>
  <Words>150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320</cp:revision>
  <dcterms:created xsi:type="dcterms:W3CDTF">2016-02-25T13:58:50Z</dcterms:created>
  <dcterms:modified xsi:type="dcterms:W3CDTF">2017-03-06T13:56:53Z</dcterms:modified>
</cp:coreProperties>
</file>