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1A1-EBD4-4F7C-A2DC-DFE40A122157}" type="datetime1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7D24-38C5-4384-8BA5-0D557E922A4F}" type="datetime1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7F20-2A50-41C6-9A6F-A366AC1A394A}" type="datetime1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3C7F-EE62-4642-AE94-E76AB6A333D3}" type="datetime1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7CEA-7EE2-40EA-818E-A4A0ADB4BFD9}" type="datetime1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7D-CADE-4A71-BF03-E9968CFCBC1B}" type="datetime1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817-F26A-4556-ABEA-6B41774FEE4C}" type="datetime1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773-806F-46B1-8B64-73C9774FD7C9}" type="datetime1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F418-6D30-40B6-8769-5B278A8F4D97}" type="datetime1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3CE-457F-40E2-BC29-9E3C766EC953}" type="datetime1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C89-42BC-4F43-9C04-78DB2A6B2390}" type="datetime1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1429-0017-424B-8D9F-F4C3814154C0}" type="datetime1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kern="0">
                <a:solidFill>
                  <a:sysClr val="windowText" lastClr="000000"/>
                </a:solidFill>
              </a:rPr>
              <a:t>08/19/2016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>
                <a:cs typeface="Times New Roman" panose="02020603050405020304" pitchFamily="18" charset="0"/>
              </a:rPr>
              <a:t>PM: Rebecca Garcia De Jesus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Weekly Status Meeting, Scrum Meetings, SME Meeting, Peer Code Review, Proposal Review Meeting with Summer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Resolved issue with database in the FTL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Delivered After Action Report for DB issue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OBPI Slides  updates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Updated and delivered proposal for contract mod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Worked with PWC to bring new developers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Sprint 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 of Release 1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Adjust work based on contract mod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Pilot planning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 with OBPI (pending)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Onboarding </a:t>
            </a:r>
          </a:p>
          <a:p>
            <a:pPr marL="623888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Avi Moses – in progress</a:t>
            </a:r>
          </a:p>
          <a:p>
            <a:pPr marL="623888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William Balshem</a:t>
            </a:r>
          </a:p>
          <a:p>
            <a:pPr marL="623888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Varun Neelakantan</a:t>
            </a:r>
          </a:p>
          <a:p>
            <a:pPr marL="623888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Afsin Ustundag</a:t>
            </a:r>
          </a:p>
          <a:p>
            <a:pPr marL="173038" lvl="1" indent="-17303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 Sensitive Information Configuration File Removal - (Contract Mod Pending)  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 the Contract Mod is not awarded then the project’s budget will be impacted negatively.</a:t>
            </a: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5285</TotalTime>
  <Words>129</Words>
  <Application>Microsoft Office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Rebecca Garcia DeJesus</cp:lastModifiedBy>
  <cp:revision>169</cp:revision>
  <dcterms:created xsi:type="dcterms:W3CDTF">2016-02-25T13:58:50Z</dcterms:created>
  <dcterms:modified xsi:type="dcterms:W3CDTF">2016-08-18T16:50:38Z</dcterms:modified>
</cp:coreProperties>
</file>