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February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February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February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February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February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February 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February 3,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February 3,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February 3,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February 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February 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February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load – and processing of new data refresh – in progress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the UI/Business requirements on the Bulk processing webpage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the Implementation of Modeling Engine : Edit Model Operation as a service.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Resolved 13 UI/UX defects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Sprint 21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make progress for BCDSS v4.0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Detailed and Aggregate Reports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Bulk processing functionality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Handling – for all the various negative scenarios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Modeling Engine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getDDM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Operation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getCurrent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Ratings Operation</a:t>
            </a:r>
          </a:p>
          <a:p>
            <a:pPr lvl="1"/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Refresh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URL – We are facing some challenges in having both Dev and Test URLs up and running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February 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8999</TotalTime>
  <Words>128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314</cp:revision>
  <dcterms:created xsi:type="dcterms:W3CDTF">2016-02-25T13:58:50Z</dcterms:created>
  <dcterms:modified xsi:type="dcterms:W3CDTF">2017-02-03T16:10:52Z</dcterms:modified>
</cp:coreProperties>
</file>