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December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the dev instance of the claims database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database clean up to have the right  set of claims data for processing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data validation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Encountered and fixed the XML Transformation issue – which caused the error in displaying the results.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Release planning for the next release – which includes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page updates to include Agree/Disagree functionality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page updates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Ear model processing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continuation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deploy the latest code changes –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FTL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Integration testing of BCDSS web app to process claims and to display Processing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promote the final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v2.0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Test Environment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– for Claim processing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December 5,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144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267</cp:revision>
  <dcterms:created xsi:type="dcterms:W3CDTF">2016-02-25T13:58:50Z</dcterms:created>
  <dcterms:modified xsi:type="dcterms:W3CDTF">2016-12-05T14:34:15Z</dcterms:modified>
</cp:coreProperties>
</file>