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2827049719560258E-2"/>
          <c:y val="0.1429551451187335"/>
          <c:w val="0.90683703296777829"/>
          <c:h val="0.731552780836432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Charts'!$B$14:$B$22</c:f>
              <c:numCache>
                <c:formatCode>General</c:formatCode>
                <c:ptCount val="9"/>
                <c:pt idx="0">
                  <c:v>8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Charts'!$C$14:$C$22</c:f>
              <c:numCache>
                <c:formatCode>General</c:formatCode>
                <c:ptCount val="9"/>
                <c:pt idx="0">
                  <c:v>23</c:v>
                </c:pt>
                <c:pt idx="1">
                  <c:v>19</c:v>
                </c:pt>
                <c:pt idx="2">
                  <c:v>17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803240"/>
        <c:axId val="186803624"/>
        <c:axId val="0"/>
      </c:bar3DChart>
      <c:catAx>
        <c:axId val="18680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03624"/>
        <c:crosses val="autoZero"/>
        <c:auto val="1"/>
        <c:lblAlgn val="ctr"/>
        <c:lblOffset val="100"/>
        <c:noMultiLvlLbl val="0"/>
      </c:catAx>
      <c:valAx>
        <c:axId val="18680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03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F6C69-61A5-46A2-BCE7-24181757333A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6E147-1EAF-4DC6-A31E-5C56FAA38950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780782-E8F0-4A7A-B4D2-481FF3EB35BF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CB12B8-5339-41FF-AE0F-342188D4B8DD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99C-7E43-4365-B8AD-061059F6BD62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4453-0C0D-472B-A285-6112B70EBDDE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A01-87CA-4F8C-B01D-009C67129E43}" type="datetime1">
              <a:rPr lang="en-US" smtClean="0"/>
              <a:t>10/17/2016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B6E4-8D59-400F-BBFB-DA8E61CD1E5E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019-C30C-4DFE-855C-35EDBCA6E096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0CA-1238-4E85-8103-CFE1688F87F7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FEDD-0961-483D-A4C6-0E6CB364F3B3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8D5E-9CA4-4B03-936F-33B0CD67983A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A734-96BA-4C8D-A840-FB963656D638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BF01-FFFD-4B47-88CD-E6D9A7051B31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4F3E-7084-4681-8229-7C0825823B9F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12 Review &amp; Sprint 13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17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E5160B1-1338-496D-9422-9F875B4089B5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06791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(9/5 - 9/16)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207819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454" y="331857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/16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09052" y="3634571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8562" y="334361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67" y="47755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6282077" y="378697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333998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54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139669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9783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9/30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99976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314" y="2756918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5</a:t>
            </a: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3336700" y="316919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3266960" y="3657488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78620" y="384701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666324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407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/28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9282" y="476017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8739349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068334" y="365762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656177" y="337120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11292" y="47941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141359" y="381002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7461234" y="2743340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198905" y="313865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139046" y="362503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(9/16 - 9/30)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(10/3 - 10/14)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(10/17 - 10/28)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50706" y="383532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(10/31 - 11/11)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Regenerate Hibernate components for  the database updates – identified while data load.</a:t>
            </a:r>
          </a:p>
          <a:p>
            <a:r>
              <a:rPr lang="en-US" dirty="0" smtClean="0"/>
              <a:t>Develop </a:t>
            </a:r>
            <a:r>
              <a:rPr lang="en-US" dirty="0"/>
              <a:t>Knee ratings calculation</a:t>
            </a:r>
          </a:p>
          <a:p>
            <a:r>
              <a:rPr lang="en-US" dirty="0"/>
              <a:t>Fix the web service – security layer and publish </a:t>
            </a:r>
            <a:r>
              <a:rPr lang="en-US" dirty="0" smtClean="0"/>
              <a:t>endpoint</a:t>
            </a:r>
          </a:p>
          <a:p>
            <a:r>
              <a:rPr lang="en-US" dirty="0" smtClean="0"/>
              <a:t>Continue to gather reporting requirements.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88AB3C-CC09-42D7-A4F0-F37583D581DD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924CBD-3807-4820-B9C5-F363B4D14292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0D0FB52-C420-4EF1-94AC-A803E9839E33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681931-83DA-4162-AC8C-17B2385204D1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Sprint 12 Review &amp; Sprint 13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19266"/>
              </p:ext>
            </p:extLst>
          </p:nvPr>
        </p:nvGraphicFramePr>
        <p:xfrm>
          <a:off x="1186004" y="1399143"/>
          <a:ext cx="10167796" cy="4957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Samantha</a:t>
                      </a:r>
                      <a:r>
                        <a:rPr lang="en-US" sz="105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Hamilton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OSP Liaison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Bhupinder Pal. Singh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Chiranjeevi Puttaswamy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Darrell Dorman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David Teague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Dominic Yeh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Erik Rothwell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Ganesh Panneer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Jeffrey Bamba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Masud Habib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 Sphere (BCDSS)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Vasudeva Rayapati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5B88A5A-CB20-48B3-BF98-93EF209F9BB5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</a:t>
            </a:r>
            <a:r>
              <a:rPr lang="en-US"/>
              <a:t>Sprint </a:t>
            </a:r>
            <a:r>
              <a:rPr lang="en-US" smtClean="0"/>
              <a:t>12)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C35-B8B2-475F-93DE-24B1F5D33133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29338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Modeling engine components development.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Modeling web service implementation.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DDM Data to new data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Made progress on the Implementation of Modeling engine web service and integration framework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Developed Hibernate components for  the database object relation mapping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Populated the data into the updated BCDSS data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Begin gathering reporting requirements.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Conducted </a:t>
                      </a:r>
                      <a:r>
                        <a:rPr lang="en-US" sz="1400" baseline="0" dirty="0" smtClean="0"/>
                        <a:t>initial </a:t>
                      </a:r>
                      <a:r>
                        <a:rPr lang="en-US" sz="1400" dirty="0" smtClean="0"/>
                        <a:t>reporting requirements</a:t>
                      </a:r>
                      <a:r>
                        <a:rPr lang="en-US" sz="1400" baseline="0" dirty="0" smtClean="0"/>
                        <a:t> among internal team members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Conducted a status briefing during the weekly SME meeting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Web service client – WSDL </a:t>
            </a:r>
            <a:r>
              <a:rPr lang="en-US" dirty="0" smtClean="0"/>
              <a:t>interaction</a:t>
            </a:r>
            <a:endParaRPr lang="en-US" dirty="0"/>
          </a:p>
          <a:p>
            <a:pPr lvl="1"/>
            <a:r>
              <a:rPr lang="en-US" dirty="0"/>
              <a:t>Reason: Web service security</a:t>
            </a:r>
          </a:p>
          <a:p>
            <a:pPr lvl="1"/>
            <a:r>
              <a:rPr lang="en-US" dirty="0"/>
              <a:t>Conclusion: After disabling the security layer, development team were able to publish the endpoint.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797FFE4-B44E-4CB9-AFC3-4F9373378C8D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A56CCDE-38C8-4A6B-A868-73F30A8C0589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4424"/>
              </p:ext>
            </p:extLst>
          </p:nvPr>
        </p:nvGraphicFramePr>
        <p:xfrm>
          <a:off x="581024" y="1543050"/>
          <a:ext cx="11058525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F3FF3AC-4C49-4926-A58F-9C2F2244E36C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12 Review &amp; Sprint 13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BCDSS – Progress 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A01-87CA-4F8C-B01D-009C67129E43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7000" y="15132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513285"/>
            <a:ext cx="9839325" cy="4843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" name="Rectangle 9"/>
          <p:cNvSpPr/>
          <p:nvPr/>
        </p:nvSpPr>
        <p:spPr>
          <a:xfrm>
            <a:off x="1233488" y="1544043"/>
            <a:ext cx="8905875" cy="2714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ectangle 10"/>
          <p:cNvSpPr/>
          <p:nvPr/>
        </p:nvSpPr>
        <p:spPr>
          <a:xfrm>
            <a:off x="1243014" y="4382492"/>
            <a:ext cx="8896350" cy="193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/>
              <a:t>Data Tier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3988" y="1686918"/>
            <a:ext cx="8534400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/>
              <a:t>Web Tier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3" y="1944093"/>
            <a:ext cx="8215311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User Interface (Angular.Js,</a:t>
            </a:r>
            <a:r>
              <a:rPr lang="en-US" sz="1400" baseline="0"/>
              <a:t> HTML, CSS)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423988" y="2715617"/>
            <a:ext cx="8534400" cy="1419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 smtClean="0"/>
              <a:t>Application </a:t>
            </a:r>
            <a:r>
              <a:rPr lang="en-US" sz="1100" b="1" dirty="0"/>
              <a:t>Tier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7338" y="2991843"/>
            <a:ext cx="1314450" cy="1000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Business Logic</a:t>
            </a:r>
            <a:r>
              <a:rPr lang="en-US" sz="1100" baseline="0" dirty="0"/>
              <a:t> </a:t>
            </a:r>
            <a:r>
              <a:rPr lang="en-US" sz="1100" dirty="0"/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48100" y="2963267"/>
            <a:ext cx="1314450" cy="1000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Tech 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8862" y="2977754"/>
            <a:ext cx="1314450" cy="1000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Data Access Services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29624" y="2934692"/>
            <a:ext cx="1314450" cy="1000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Data Transformation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43038" y="4601568"/>
            <a:ext cx="4876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Model Repository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05588" y="4601568"/>
            <a:ext cx="3352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Role Based Security</a:t>
            </a:r>
          </a:p>
          <a:p>
            <a:pPr algn="l"/>
            <a:endParaRPr lang="en-US" sz="1100"/>
          </a:p>
        </p:txBody>
      </p:sp>
      <p:sp>
        <p:nvSpPr>
          <p:cNvPr id="22" name="Flowchart: Magnetic Disk 21"/>
          <p:cNvSpPr/>
          <p:nvPr/>
        </p:nvSpPr>
        <p:spPr>
          <a:xfrm>
            <a:off x="1795463" y="4934943"/>
            <a:ext cx="1219200" cy="9525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Models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2405063" y="5115918"/>
            <a:ext cx="1219200" cy="9525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Rules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624263" y="4973043"/>
            <a:ext cx="1219200" cy="9525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Rating Data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4757738" y="4934943"/>
            <a:ext cx="1219200" cy="9525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Modeling Results</a:t>
            </a:r>
          </a:p>
          <a:p>
            <a:pPr algn="l"/>
            <a:endParaRPr lang="en-US" sz="11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977062" y="5011143"/>
            <a:ext cx="904875" cy="923925"/>
          </a:xfrm>
          <a:prstGeom prst="flowChartMagneticDisk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Users</a:t>
            </a:r>
          </a:p>
          <a:p>
            <a:pPr algn="l"/>
            <a:endParaRPr lang="en-US" sz="1100"/>
          </a:p>
        </p:txBody>
      </p:sp>
      <p:sp>
        <p:nvSpPr>
          <p:cNvPr id="27" name="Flowchart: Magnetic Disk 26"/>
          <p:cNvSpPr/>
          <p:nvPr/>
        </p:nvSpPr>
        <p:spPr>
          <a:xfrm>
            <a:off x="7767638" y="4944469"/>
            <a:ext cx="904875" cy="923925"/>
          </a:xfrm>
          <a:prstGeom prst="flowChartMagneticDisk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Security</a:t>
            </a:r>
          </a:p>
          <a:p>
            <a:pPr algn="l"/>
            <a:endParaRPr lang="en-US" sz="1100"/>
          </a:p>
        </p:txBody>
      </p:sp>
      <p:sp>
        <p:nvSpPr>
          <p:cNvPr id="28" name="Flowchart: Magnetic Disk 27"/>
          <p:cNvSpPr/>
          <p:nvPr/>
        </p:nvSpPr>
        <p:spPr>
          <a:xfrm>
            <a:off x="8491538" y="5058769"/>
            <a:ext cx="904875" cy="923925"/>
          </a:xfrm>
          <a:prstGeom prst="flowChartMagneticDisk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Other Meta data</a:t>
            </a:r>
          </a:p>
          <a:p>
            <a:pPr algn="l"/>
            <a:endParaRPr lang="en-US" sz="11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43275" y="2401292"/>
            <a:ext cx="0" cy="447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6418" y="2401292"/>
            <a:ext cx="0" cy="447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81937" y="2401292"/>
            <a:ext cx="0" cy="447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43275" y="4258668"/>
            <a:ext cx="0" cy="447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153400" y="4297760"/>
            <a:ext cx="0" cy="4476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12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05-31F5-42D6-9437-A4E851C3F02C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12 Review &amp; Sprint 13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Adding more development resources will help the team’s progress</a:t>
            </a:r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Utilize </a:t>
            </a:r>
            <a:r>
              <a:rPr lang="en-US" sz="2000" dirty="0"/>
              <a:t>JIRA effectively by </a:t>
            </a:r>
            <a:r>
              <a:rPr lang="en-US" sz="2000" dirty="0" smtClean="0"/>
              <a:t>adding more </a:t>
            </a:r>
            <a:r>
              <a:rPr lang="en-US" sz="2000" dirty="0"/>
              <a:t>clarity to </a:t>
            </a:r>
            <a:r>
              <a:rPr lang="en-US" sz="2000" dirty="0" smtClean="0"/>
              <a:t>the work </a:t>
            </a:r>
            <a:r>
              <a:rPr lang="en-US" sz="2000" dirty="0"/>
              <a:t>items (which is epics, stories and sub-tasks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Communicate </a:t>
            </a:r>
            <a:r>
              <a:rPr lang="en-US" sz="2000" dirty="0"/>
              <a:t>effectively during the </a:t>
            </a:r>
            <a:r>
              <a:rPr lang="en-US" sz="2000" dirty="0" smtClean="0"/>
              <a:t>stand-up</a:t>
            </a:r>
          </a:p>
          <a:p>
            <a:r>
              <a:rPr lang="en-US" sz="2000" dirty="0" smtClean="0"/>
              <a:t>Progress update slide to have more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645</Words>
  <Application>Microsoft Office PowerPoint</Application>
  <PresentationFormat>Widescreen</PresentationFormat>
  <Paragraphs>201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12 Review &amp; Sprint 13 Planning</vt:lpstr>
      <vt:lpstr>Attendance</vt:lpstr>
      <vt:lpstr>Agenda</vt:lpstr>
      <vt:lpstr>Objectives  - Value Delivered (Sprint 12)</vt:lpstr>
      <vt:lpstr>Challenges</vt:lpstr>
      <vt:lpstr>Metrics – Velocity</vt:lpstr>
      <vt:lpstr>Metrics – Number of Tasks </vt:lpstr>
      <vt:lpstr>BCDSS – Progress Update</vt:lpstr>
      <vt:lpstr>Sprint 12 Retrospective</vt:lpstr>
      <vt:lpstr>Program Calendar</vt:lpstr>
      <vt:lpstr>Sprint Forward (Sprint 13)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173</cp:revision>
  <dcterms:created xsi:type="dcterms:W3CDTF">2016-08-15T18:33:13Z</dcterms:created>
  <dcterms:modified xsi:type="dcterms:W3CDTF">2016-10-17T19:49:27Z</dcterms:modified>
</cp:coreProperties>
</file>