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October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Making progress on the Implementation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Modeling engine web service and integration framework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Configured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SoapUI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local and FTL environments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 and delivered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Collaborative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Package, SDD and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CPMP for the month of September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11 continuation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 engine database structure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make progress on the Implementation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Modeling engine web service and integration framework design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a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 for Modeling engine rating calculation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Review meeting with Elizabeth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Pilot planning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Onboarding 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Evan Webber (Technical Writer) – VA Onboarding - in progress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Finger print appointment scheduled </a:t>
            </a:r>
            <a:r>
              <a:rPr lang="en-US" sz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Monday (9/26)</a:t>
            </a: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Pending CAG Access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Darrell Dorman</a:t>
            </a:r>
          </a:p>
          <a:p>
            <a:pPr marL="1081088" lvl="2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Ganesh Panneer – 3</a:t>
            </a:r>
            <a:r>
              <a:rPr lang="en-US" sz="12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request for CAG access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 as of now.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October 14,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5606</TotalTime>
  <Words>148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202</cp:revision>
  <dcterms:created xsi:type="dcterms:W3CDTF">2016-02-25T13:58:50Z</dcterms:created>
  <dcterms:modified xsi:type="dcterms:W3CDTF">2016-10-14T17:13:33Z</dcterms:modified>
</cp:coreProperties>
</file>