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progress on the Implementation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Modeling engine web service and integration framework design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engine database structure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SOAP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web service for the Modeling Engine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Configured SoapUI in local and FTL environments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mock service using SoapUI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comments are updated in the corresponding documents as part of Collaborative Development Package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change request analysis document on Agree/Disagree functionality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egin Sprint 12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Modeling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 components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DDM Data to the updated BCDSS data model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Internal review sessions for Reporting Requirements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Pilot planning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Evan Webber (Technical Writer) – VA Onboarding - in progress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Completed Finger print appointment on Monday (9/26)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Eric Hickam and others working to get a resolution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Accessing FTL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173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215</cp:revision>
  <dcterms:created xsi:type="dcterms:W3CDTF">2016-02-25T13:58:50Z</dcterms:created>
  <dcterms:modified xsi:type="dcterms:W3CDTF">2016-10-14T17:15:05Z</dcterms:modified>
</cp:coreProperties>
</file>