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 progress on the Implementation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Modeling engine web service and integration framework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Hibernate components for  the database object relation mapping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Knee aggregate contention and decision components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Populate data into the updated BCDSS data model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12 continuation</a:t>
            </a:r>
          </a:p>
          <a:p>
            <a:pPr marL="3429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Hibernate components for  the database object relation mapping</a:t>
            </a:r>
          </a:p>
          <a:p>
            <a:pPr marL="3429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Knee aggregate contention and decision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Data load in DDM  for the updated BCDSS data model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Internal review sessions for Reporting Requirements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Pilot planning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Evan Webber (Technical Writer) – VA Onboarding - in progress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Completed Finger print appointment on Monday (9/26)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CAG Access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Darrell Dorman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Panneer</a:t>
            </a:r>
          </a:p>
          <a:p>
            <a:pPr marL="1538288" lvl="3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Eric Hickam and others working to get a resolution</a:t>
            </a:r>
          </a:p>
          <a:p>
            <a:pPr marL="1538288" lvl="3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Followed up with Eric H on 10/06/2016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service client – WSDL interaction is throwing an exception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Likely reason: configuration mismatch</a:t>
            </a: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October 14,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174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217</cp:revision>
  <dcterms:created xsi:type="dcterms:W3CDTF">2016-02-25T13:58:50Z</dcterms:created>
  <dcterms:modified xsi:type="dcterms:W3CDTF">2016-10-14T17:14:09Z</dcterms:modified>
</cp:coreProperties>
</file>