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a quick demo for Samantha Hamilton – on the BCDSS application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 progress on the Implementation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Modeling engine web service and integration framework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Hibernate components for  the database object relation mapping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Populated the data into the updated BCDSS data model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Sprint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Sprint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and Sprint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meeting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Internal review sessions for Reporting Requirements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Regenerate Hibernate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 for  the database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 – identified while data load.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Knee ratings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 the web service – security layer and </a:t>
            </a:r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 endpoint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Pilot planning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Evan Webber (Technical Writer) – VA Onboarding - in progress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Completed Finger print appointment on Monday (9/26)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PWC Developer – Kick off meeting scheduled for Friday (10/14)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Sukumar Makkapati (Backend Java Developer) – VA Onboarding in progress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Completed Finger print appointment on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Thursday (10/13)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CAG Access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Darrell Dorman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Ganesh Panneer</a:t>
            </a:r>
          </a:p>
          <a:p>
            <a:pPr marL="1538288" lvl="3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Followed up with Eric H on 10/06/2016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service client – WSDL interaction is throwing an exception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Reason: Web service security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Conclusion: After disabling the security layer, development team were able to publish the endpoint.</a:t>
            </a:r>
            <a:endParaRPr lang="en-US" sz="1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October 14,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229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225</cp:revision>
  <dcterms:created xsi:type="dcterms:W3CDTF">2016-02-25T13:58:50Z</dcterms:created>
  <dcterms:modified xsi:type="dcterms:W3CDTF">2016-10-14T17:15:34Z</dcterms:modified>
</cp:coreProperties>
</file>