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11" r:id="rId2"/>
    <p:sldId id="410" r:id="rId3"/>
    <p:sldId id="413" r:id="rId4"/>
    <p:sldId id="412" r:id="rId5"/>
    <p:sldId id="414" r:id="rId6"/>
    <p:sldId id="415" r:id="rId7"/>
    <p:sldId id="416" r:id="rId8"/>
  </p:sldIdLst>
  <p:sldSz cx="9144000" cy="6858000" type="screen4x3"/>
  <p:notesSz cx="9296400" cy="70104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7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in Kenny" initials="RK" lastIdx="18" clrIdx="0"/>
  <p:cmAuthor id="1" name="Janecka, Joseph" initials="JJ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4F82"/>
    <a:srgbClr val="9D3837"/>
    <a:srgbClr val="93C2ED"/>
    <a:srgbClr val="8918FF"/>
    <a:srgbClr val="94D0BC"/>
    <a:srgbClr val="DBD600"/>
    <a:srgbClr val="888488"/>
    <a:srgbClr val="848884"/>
    <a:srgbClr val="7E7D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8" autoAdjust="0"/>
    <p:restoredTop sz="95054" autoAdjust="0"/>
  </p:normalViewPr>
  <p:slideViewPr>
    <p:cSldViewPr>
      <p:cViewPr varScale="1">
        <p:scale>
          <a:sx n="68" d="100"/>
          <a:sy n="68" d="100"/>
        </p:scale>
        <p:origin x="186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4" d="100"/>
        <a:sy n="194" d="100"/>
      </p:scale>
      <p:origin x="0" y="0"/>
    </p:cViewPr>
  </p:sorterViewPr>
  <p:notesViewPr>
    <p:cSldViewPr>
      <p:cViewPr>
        <p:scale>
          <a:sx n="100" d="100"/>
          <a:sy n="100" d="100"/>
        </p:scale>
        <p:origin x="1555" y="-221"/>
      </p:cViewPr>
      <p:guideLst>
        <p:guide orient="horz" pos="2207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28440" cy="350520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1"/>
            <a:ext cx="4028440" cy="350520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6EB3C451-275E-4E2C-9FCD-DEF49EADA360}" type="datetimeFigureOut">
              <a:rPr lang="en-US" smtClean="0"/>
              <a:pPr/>
              <a:t>02/24/16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658664"/>
            <a:ext cx="4028440" cy="350520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1D4F71AF-E5F3-488A-9D88-F2948E50B4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763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28440" cy="350520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1"/>
            <a:ext cx="4028440" cy="350520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455C6A21-D818-4853-9996-B83EE4B851D9}" type="datetimeFigureOut">
              <a:rPr lang="en-US" smtClean="0"/>
              <a:pPr/>
              <a:t>02/24/16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329941"/>
            <a:ext cx="7437120" cy="3154680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658664"/>
            <a:ext cx="4028440" cy="350520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CAE375C6-544A-4836-8F37-DD2EE86BD9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28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375C6-544A-4836-8F37-DD2EE86BD9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99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01A1-EBD4-4F7C-A2DC-DFE40A122157}" type="datetime1">
              <a:rPr lang="en-US" smtClean="0"/>
              <a:pPr/>
              <a:t>02/24/16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GSC-QF0B-13-0059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4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7D24-38C5-4384-8BA5-0D557E922A4F}" type="datetime1">
              <a:rPr lang="en-US" smtClean="0"/>
              <a:pPr/>
              <a:t>02/24/16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GSC-QF0B-13-0059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0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7F20-2A50-41C6-9A6F-A366AC1A394A}" type="datetime1">
              <a:rPr lang="en-US" smtClean="0"/>
              <a:pPr/>
              <a:t>02/24/16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GSC-QF0B-13-0059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5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3200" normalizeH="0" baseline="0">
                <a:ln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3C7F-EE62-4642-AE94-E76AB6A333D3}" type="datetime1">
              <a:rPr lang="en-US" smtClean="0"/>
              <a:pPr/>
              <a:t>02/24/16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GSC-QF0B-13-0059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3427" y="152401"/>
            <a:ext cx="1975146" cy="5636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89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7CEA-7EE2-40EA-818E-A4A0ADB4BFD9}" type="datetime1">
              <a:rPr lang="en-US" smtClean="0"/>
              <a:pPr/>
              <a:t>02/24/16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GSC-QF0B-13-0059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3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307D-CADE-4A71-BF03-E9968CFCBC1B}" type="datetime1">
              <a:rPr lang="en-US" smtClean="0"/>
              <a:pPr/>
              <a:t>02/24/16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GSC-QF0B-13-0059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38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5817-F26A-4556-ABEA-6B41774FEE4C}" type="datetime1">
              <a:rPr lang="en-US" smtClean="0"/>
              <a:pPr/>
              <a:t>02/24/16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GSC-QF0B-13-0059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2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D773-806F-46B1-8B64-73C9774FD7C9}" type="datetime1">
              <a:rPr lang="en-US" smtClean="0"/>
              <a:pPr/>
              <a:t>02/24/16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GSC-QF0B-13-0059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0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F418-6D30-40B6-8769-5B278A8F4D97}" type="datetime1">
              <a:rPr lang="en-US" smtClean="0"/>
              <a:pPr/>
              <a:t>02/24/16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GSC-QF0B-13-0059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9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D3CE-457F-40E2-BC29-9E3C766EC953}" type="datetime1">
              <a:rPr lang="en-US" smtClean="0"/>
              <a:pPr/>
              <a:t>02/24/16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GSC-QF0B-13-0059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6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C89-42BC-4F43-9C04-78DB2A6B2390}" type="datetime1">
              <a:rPr lang="en-US" smtClean="0"/>
              <a:pPr/>
              <a:t>02/24/16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GSC-QF0B-13-0059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5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1429-0017-424B-8D9F-F4C3814154C0}" type="datetime1">
              <a:rPr lang="en-US" smtClean="0"/>
              <a:pPr/>
              <a:t>02/24/16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GSC-QF0B-13-0059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875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26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/>
          <a:lstStyle/>
          <a:p>
            <a:r>
              <a:rPr lang="en-US" dirty="0"/>
              <a:t>BCDS System Architecture - High level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493838"/>
            <a:ext cx="9067800" cy="513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8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/>
          <a:lstStyle/>
          <a:p>
            <a:r>
              <a:rPr lang="en-US" dirty="0"/>
              <a:t>BCDS Application Architecture - High level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79" y="1646238"/>
            <a:ext cx="8662421" cy="48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8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Process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0"/>
            <a:ext cx="8839199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7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 User workflow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Agent Workflow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333" y="1524000"/>
            <a:ext cx="9151133" cy="515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2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Modeler Workflow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55687"/>
            <a:ext cx="8763000" cy="507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3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Administrator Workflow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74" y="1600200"/>
            <a:ext cx="83385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92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13061</TotalTime>
  <Words>25</Words>
  <Application>Microsoft Office PowerPoint</Application>
  <PresentationFormat>On-screen Show (4:3)</PresentationFormat>
  <Paragraphs>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BCDS System Architecture - High level </vt:lpstr>
      <vt:lpstr>BCDS Application Architecture - High level </vt:lpstr>
      <vt:lpstr>Batch Process</vt:lpstr>
      <vt:lpstr>BCDS User workflow</vt:lpstr>
      <vt:lpstr>Modeling Agent Workflow</vt:lpstr>
      <vt:lpstr>Modeler Workflow</vt:lpstr>
      <vt:lpstr>Administrator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 FF Oral Presentation</dc:title>
  <dc:creator>Team ProSphere</dc:creator>
  <cp:lastModifiedBy>Steven Starosto</cp:lastModifiedBy>
  <cp:revision>429</cp:revision>
  <cp:lastPrinted>2014-02-25T22:24:23Z</cp:lastPrinted>
  <dcterms:created xsi:type="dcterms:W3CDTF">2013-04-04T16:50:57Z</dcterms:created>
  <dcterms:modified xsi:type="dcterms:W3CDTF">2016-02-25T03:35:57Z</dcterms:modified>
</cp:coreProperties>
</file>