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315200" cy="96012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56" autoAdjust="0"/>
  </p:normalViewPr>
  <p:slideViewPr>
    <p:cSldViewPr>
      <p:cViewPr varScale="1">
        <p:scale>
          <a:sx n="69" d="100"/>
          <a:sy n="69" d="100"/>
        </p:scale>
        <p:origin x="1296" y="60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1588" y="720725"/>
            <a:ext cx="4772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8" rIns="96531" bIns="482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531" tIns="48268" rIns="96531" bIns="482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02/09/16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</a:t>
            </a:r>
            <a:r>
              <a:rPr lang="en-US" sz="1100" b="1" dirty="0">
                <a:cs typeface="Times New Roman" panose="02020603050405020304" pitchFamily="18" charset="0"/>
              </a:rPr>
              <a:t>this Week: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Brought SDD Up-to-Date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Brought RTM Up-to Date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Brought CPMP Up-to-Date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Outlined Plan for February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Implemented all HLRs into JIRA (High-Level Requirements)</a:t>
            </a:r>
            <a:endParaRPr lang="en-US" sz="11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Outlined Scrum 0 as a test for team in JIRA (test (Plan for February)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Outlining points of Analysis in Data for Ear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Running tests on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Developing scripts to test as an outcome of above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Developing high-level model for platform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Developing high-level model for models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Developing high-level model for platform database</a:t>
            </a:r>
          </a:p>
          <a:p>
            <a:pPr marL="0" lvl="2" indent="0">
              <a:buNone/>
            </a:pPr>
            <a:endParaRPr lang="en-US" sz="1100" b="1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Acquisition Package and CR Updates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</a:p>
          <a:p>
            <a:pPr marL="114300" lvl="2" indent="-114300" fontAlgn="ctr"/>
            <a:r>
              <a:rPr lang="en-US" sz="1100" dirty="0">
                <a:cs typeface="Times New Roman" pitchFamily="18" charset="0"/>
              </a:rPr>
              <a:t>None</a:t>
            </a:r>
          </a:p>
          <a:p>
            <a:pPr marL="114300" lvl="2" indent="-114300" fontAlgn="ctr"/>
            <a:endParaRPr lang="en-US" sz="1100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848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54"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2/08/16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F1235D-E3B7-4175-B046-35297CC71CF7}">
  <ds:schemaRefs>
    <ds:schemaRef ds:uri="be7db3c9-4f25-44e0-b685-75790d6c6159"/>
    <ds:schemaRef ds:uri="http://purl.org/dc/terms/"/>
    <ds:schemaRef ds:uri="http://schemas.openxmlformats.org/package/2006/metadata/core-properties"/>
    <ds:schemaRef ds:uri="4366A990-CBA4-4B67-835E-073C4E16D85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165255</TotalTime>
  <Words>147</Words>
  <Application>Microsoft Office PowerPoint</Application>
  <PresentationFormat>Custom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Blank</vt:lpstr>
      <vt:lpstr>Benefits Claims Decision Support System Date: 2/08/16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Steven Starosto</cp:lastModifiedBy>
  <cp:revision>6551</cp:revision>
  <cp:lastPrinted>2016-02-09T15:47:09Z</cp:lastPrinted>
  <dcterms:created xsi:type="dcterms:W3CDTF">2011-10-19T14:17:27Z</dcterms:created>
  <dcterms:modified xsi:type="dcterms:W3CDTF">2016-02-09T15:52:36Z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