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58CD-A164-46A1-AC14-B38395B831B9}" type="datetime1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D9A3-0BA0-43C0-8A82-40F7AB97CC90}" type="datetime1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ADCEA9-1A85-498A-AC2F-33088B7EC3B9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3A6373-273F-426E-B896-1569B888DC0C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1954887"/>
              </p:ext>
            </p:extLst>
          </p:nvPr>
        </p:nvGraphicFramePr>
        <p:xfrm>
          <a:off x="0" y="6057900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4B7D-866D-456E-8A15-5F2008ACA123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CEB2-47D0-4B0A-817B-2BF33A14B58E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0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7FFC-A19D-4DD2-9577-418D5DF93BE3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5DE-C51F-4D67-8A9F-70CD4285CED8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C28C-6F6F-4DBE-800B-9B1F1AEED2A7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35D1-4E50-4C8F-AE04-0C9794BEE9A3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5EB-40CE-4D56-809B-CBDC22B9E2C2}" type="datetime1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34EE-7779-4419-BE1F-2C36CF2A9033}" type="datetime1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41F-6714-4BA6-959B-5AD06647AFF4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D7F-1FDC-4EE9-80A8-309EF0B728F1}" type="datetime1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856C-A9BD-4C4D-B105-0831920BADA8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BCDSS – SME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 26, </a:t>
            </a:r>
            <a:r>
              <a:rPr lang="en-US" dirty="0" smtClean="0">
                <a:solidFill>
                  <a:schemeClr val="tx1"/>
                </a:solidFill>
              </a:rPr>
              <a:t>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C53-1B38-4E5C-BF89-C232CE754BBE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35080"/>
              </p:ext>
            </p:extLst>
          </p:nvPr>
        </p:nvGraphicFramePr>
        <p:xfrm>
          <a:off x="1764011" y="1786276"/>
          <a:ext cx="8663977" cy="3862019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 Wear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2667" cy="4351338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/>
              <a:t>BCDSS v1.0 Release Demonstration - Vasu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/>
              <a:t>Batch Processing - CJ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/>
              <a:t>Objective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/>
              <a:t>Process review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/>
              <a:t>User Interface / Screens review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/>
              <a:t>Expected Output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8970-85DB-4693-857D-01FE4012809A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266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Action Items from 08/05/2016</a:t>
            </a:r>
          </a:p>
          <a:p>
            <a:pPr marL="285750" lvl="0" indent="-285750"/>
            <a:r>
              <a:rPr lang="en-US" sz="1400" dirty="0"/>
              <a:t>What is the </a:t>
            </a:r>
            <a:r>
              <a:rPr lang="en-US" sz="1400" b="1" dirty="0"/>
              <a:t>Select-All</a:t>
            </a:r>
            <a:r>
              <a:rPr lang="en-US" sz="1400" dirty="0"/>
              <a:t> checkbox actually select? </a:t>
            </a:r>
          </a:p>
          <a:p>
            <a:pPr marL="285750" lvl="0" indent="-285750"/>
            <a:r>
              <a:rPr lang="en-US" sz="1400" dirty="0"/>
              <a:t>Will Select-All imply the data points displayed in the grid or all the entire data dump?</a:t>
            </a:r>
            <a:endParaRPr lang="en-US" sz="1600" dirty="0"/>
          </a:p>
          <a:p>
            <a:pPr marL="742950" lvl="1" indent="-285750"/>
            <a:r>
              <a:rPr lang="en-US" sz="1400" dirty="0"/>
              <a:t>“Select-All” feature is only limited to the number of records displayed in the grid</a:t>
            </a:r>
            <a:endParaRPr lang="en-US" sz="1600" dirty="0"/>
          </a:p>
          <a:p>
            <a:pPr marL="742950" lvl="1" indent="-285750"/>
            <a:r>
              <a:rPr lang="en-US" sz="1400" dirty="0"/>
              <a:t>For Bulk processing - we would need a separate page (without seeing the records)</a:t>
            </a:r>
            <a:endParaRPr lang="en-US" sz="1600" dirty="0"/>
          </a:p>
          <a:p>
            <a:pPr marL="742950" lvl="1" indent="-285750"/>
            <a:r>
              <a:rPr lang="en-US" sz="1400" dirty="0"/>
              <a:t>This is the first time we hearing about this requirement, needs more discussion on the approach</a:t>
            </a:r>
            <a:endParaRPr lang="en-US" sz="1600" dirty="0"/>
          </a:p>
          <a:p>
            <a:pPr marL="285750" indent="-285750"/>
            <a:r>
              <a:rPr lang="en-US" sz="1400" dirty="0" smtClean="0"/>
              <a:t>On the results page arrange the results column as 1. Prior Rating, 2. Rated Evaluation, 3. Model Results</a:t>
            </a: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Action Items from </a:t>
            </a:r>
            <a:r>
              <a:rPr lang="en-US" sz="1600" b="1" dirty="0" smtClean="0"/>
              <a:t>08/26/2016</a:t>
            </a:r>
          </a:p>
          <a:p>
            <a:pPr marL="285750" indent="-285750"/>
            <a:r>
              <a:rPr lang="en-US" sz="1400" dirty="0"/>
              <a:t>Change the user names to reflect the accepted username </a:t>
            </a:r>
            <a:r>
              <a:rPr lang="en-US" sz="1400" dirty="0" smtClean="0"/>
              <a:t>convention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3A83-4889-471E-868C-EF2E68847D9E}" type="datetime1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4AF4-7D0D-4257-8AA0-6DA2040DE193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50869" y="1690688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9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6140-BA08-4D63-8430-DFB16C438A88}" type="datetime1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BCDSS SME Meeting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9524" y="2870188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74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312</Words>
  <Application>Microsoft Office PowerPoint</Application>
  <PresentationFormat>Widescreen</PresentationFormat>
  <Paragraphs>95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BCDSS – SME Meeting</vt:lpstr>
      <vt:lpstr>Attendance</vt:lpstr>
      <vt:lpstr>Agenda</vt:lpstr>
      <vt:lpstr>Action Items 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Ganesh Panneer</cp:lastModifiedBy>
  <cp:revision>23</cp:revision>
  <dcterms:created xsi:type="dcterms:W3CDTF">2016-08-15T18:33:13Z</dcterms:created>
  <dcterms:modified xsi:type="dcterms:W3CDTF">2016-08-26T15:37:22Z</dcterms:modified>
</cp:coreProperties>
</file>