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7" r:id="rId9"/>
    <p:sldId id="270" r:id="rId10"/>
    <p:sldId id="265" r:id="rId11"/>
    <p:sldId id="266" r:id="rId12"/>
    <p:sldId id="27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Ganesh%20Panneer\Project%20Documents\BCDSS\Documents\Reports%20for%20VA%20Upper%20Management\BCDSS%20Release%20v4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  <c:pt idx="1">
                  <c:v>55</c:v>
                </c:pt>
                <c:pt idx="2">
                  <c:v>34</c:v>
                </c:pt>
                <c:pt idx="3">
                  <c:v>53</c:v>
                </c:pt>
                <c:pt idx="4">
                  <c:v>40</c:v>
                </c:pt>
                <c:pt idx="5">
                  <c:v>24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  <c:pt idx="2">
                  <c:v>17</c:v>
                </c:pt>
                <c:pt idx="3">
                  <c:v>40</c:v>
                </c:pt>
                <c:pt idx="4">
                  <c:v>35</c:v>
                </c:pt>
                <c:pt idx="5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279064"/>
        <c:axId val="168862160"/>
        <c:axId val="0"/>
      </c:bar3DChart>
      <c:catAx>
        <c:axId val="16927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62160"/>
        <c:crosses val="autoZero"/>
        <c:auto val="1"/>
        <c:lblAlgn val="ctr"/>
        <c:lblOffset val="100"/>
        <c:noMultiLvlLbl val="0"/>
      </c:catAx>
      <c:valAx>
        <c:axId val="1688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79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Modeling Engine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36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v4.0.xlsx]Sheet2!PivotTable9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1">
                  <c:v>2</c:v>
                </c:pt>
                <c:pt idx="2">
                  <c:v>32</c:v>
                </c:pt>
                <c:pt idx="3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2">
                  <c:v>2</c:v>
                </c:pt>
                <c:pt idx="3">
                  <c:v>2</c:v>
                </c:pt>
                <c:pt idx="8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2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7853568"/>
        <c:axId val="169100616"/>
        <c:axId val="0"/>
      </c:bar3DChart>
      <c:catAx>
        <c:axId val="16785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0616"/>
        <c:crosses val="autoZero"/>
        <c:auto val="1"/>
        <c:lblAlgn val="ctr"/>
        <c:lblOffset val="100"/>
        <c:noMultiLvlLbl val="0"/>
      </c:catAx>
      <c:valAx>
        <c:axId val="16910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35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2519-F2B8-4071-8659-4E53EC0921E1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355C-FE04-4A17-B706-5C8D30F0910F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9C38336-2490-4B87-A011-B6682100D3B8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C271BF-6C5A-4830-BD0B-47D6CA44FA4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01A9CE-C9B9-4CC1-8FC9-94637DA3414B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8AF879D-ED05-4E4F-BD6C-B1A17E5E32EF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F02-93EC-4C71-ACC0-5778E20BC6AA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E70F-A271-47EF-B94A-C6CA39C09C43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CA1E-3012-45F1-9E0E-54C15FD7297C}" type="datetime1">
              <a:rPr lang="en-US" smtClean="0"/>
              <a:t>2/24/2017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F2C-0632-4443-8DFA-48D74A5B9666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CA8-6F17-4046-AFFA-97E2C5E27A61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7F97-3E60-4285-B45B-1BFEEAD15259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0EBA-A48E-481A-B2FF-6EB74A0FFB41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7136-06CB-4FE4-9241-05E21E4CED57}" type="datetime1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BF6D-01B3-48BF-B3C1-010FC05D25B0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7632-3AFA-4A8C-B46F-65303AD9049A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81D3-CA4A-46FE-897B-C98C4BD036C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21 Review &amp; Sprint 22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B1C8C9A-DACE-4CD1-A99B-5DE9FB1F7FD6}" type="datetime4">
              <a:rPr lang="en-US">
                <a:solidFill>
                  <a:schemeClr val="tx1"/>
                </a:solidFill>
              </a:rPr>
              <a:t>February 24, 2017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7C931EC-4210-4D43-A086-2E11C353D826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4869" y="377138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(01/09 - 01/20)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897158" y="380494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0870" y="330295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01/20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793" y="479071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829008" y="3635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8976" y="27661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9125968" y="3127346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9056228" y="361563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cs typeface="Calibri" pitchFamily="34" charset="0"/>
              </a:rPr>
              <a:t>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351323" y="2683969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9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2454640" y="313548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 (01/23 - 02/03)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(02/06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02/17)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(02/20 - 03/03)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(03/06 - 03/17)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390961" y="3627766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270027" y="331312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418866" y="33209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22)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Implementation </a:t>
            </a:r>
            <a:r>
              <a:rPr lang="en-US" sz="1600" dirty="0"/>
              <a:t>of Modeling </a:t>
            </a:r>
            <a:r>
              <a:rPr lang="en-US" sz="1600" dirty="0" smtClean="0"/>
              <a:t>Engine Operations</a:t>
            </a:r>
            <a:endParaRPr lang="en-US" sz="1600" dirty="0"/>
          </a:p>
          <a:p>
            <a:pPr lvl="2"/>
            <a:r>
              <a:rPr lang="en-US" sz="1200" dirty="0" err="1"/>
              <a:t>getDDM</a:t>
            </a:r>
            <a:r>
              <a:rPr lang="en-US" sz="1200" dirty="0"/>
              <a:t> Data Operation</a:t>
            </a:r>
          </a:p>
          <a:p>
            <a:pPr lvl="2"/>
            <a:r>
              <a:rPr lang="en-US" sz="1200" dirty="0" err="1"/>
              <a:t>getCurrent</a:t>
            </a:r>
            <a:r>
              <a:rPr lang="en-US" sz="1200" dirty="0"/>
              <a:t> Ratings </a:t>
            </a:r>
            <a:r>
              <a:rPr lang="en-US" sz="1200" dirty="0" smtClean="0"/>
              <a:t>Operation</a:t>
            </a:r>
            <a:endParaRPr lang="en-US" sz="1600" dirty="0" smtClean="0"/>
          </a:p>
          <a:p>
            <a:pPr lvl="1"/>
            <a:r>
              <a:rPr lang="en-US" sz="1600" dirty="0" smtClean="0"/>
              <a:t>To complete Ear data validations and calculations for all the scenarios </a:t>
            </a:r>
          </a:p>
          <a:p>
            <a:pPr lvl="1"/>
            <a:r>
              <a:rPr lang="en-US" sz="1600" dirty="0"/>
              <a:t>To enhance Knee calculations on the bilateral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/>
              <a:t>Continue to make progress for BCDSS v4.0</a:t>
            </a:r>
          </a:p>
          <a:p>
            <a:pPr lvl="1"/>
            <a:r>
              <a:rPr lang="en-US" sz="1600" dirty="0" smtClean="0"/>
              <a:t>Bulk </a:t>
            </a:r>
            <a:r>
              <a:rPr lang="en-US" sz="1600" dirty="0"/>
              <a:t>processing functionality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951C008-7973-40B5-AFD9-3636530C9DEA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Reports</a:t>
            </a:r>
          </a:p>
          <a:p>
            <a:r>
              <a:rPr lang="en-US" dirty="0" smtClean="0"/>
              <a:t>Exception Handling - across the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6466-3AE2-401F-B16C-0F35E24ABD88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667354A-B237-4E13-9759-1573C5206DFF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4DD4F4E-F9FA-48F1-A30A-34D37446A2D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A64A0ED-F01C-42F6-BF4C-5001F3C7CB81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5232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Matthew Padula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/Montrica Hoover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PWC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  <a:p>
            <a:r>
              <a:rPr lang="en-US" sz="2000" dirty="0" smtClean="0"/>
              <a:t>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504824-09CD-4A1B-B5F3-7FFB54C3EB2F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21)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7D29-814C-4C0A-9C55-DDC947AB38E0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82372"/>
              </p:ext>
            </p:extLst>
          </p:nvPr>
        </p:nvGraphicFramePr>
        <p:xfrm>
          <a:off x="838200" y="1557866"/>
          <a:ext cx="10515600" cy="482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get started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BCDSS v4.0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Aggregate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Handling – for all the various negative scenarios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Modeling Engine Operations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getDDM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 Operation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Ear data validations and calculations for all the scenarios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enhance Knee calculations on the bilateral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Test URL – Is up and running in parallel with Development 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Working with Operations to enable the accessibility of  BCDSS URL from VA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Aggregate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Exception handling for Claim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backend table changes for the Bulk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Resolved 14 UI/UX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21 </a:t>
                      </a:r>
                      <a:r>
                        <a:rPr lang="en-US" sz="1400" dirty="0" smtClean="0"/>
                        <a:t>code updates to Development &amp; Test environment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0A5EAEB-4D90-436E-AB9E-79D5712D2D7C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D5C82B5-4409-433A-BC9E-435EC9275F24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325842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8F0AB7B-99C0-4B6C-B530-94AF5ABF2D75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21 Review &amp; Sprint 22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068771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v4.0 Release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CA1E-3012-45F1-9E0E-54C15FD7297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091757"/>
              </p:ext>
            </p:extLst>
          </p:nvPr>
        </p:nvGraphicFramePr>
        <p:xfrm>
          <a:off x="-385763" y="1322388"/>
          <a:ext cx="13273088" cy="50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8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21 Retrospective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9F8D-23BE-4CE7-BB61-7D8207FF1B91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21 Review &amp; Sprint 22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Exception Handling - both in the service and  BCDSS web </a:t>
            </a:r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Team Dynamics improved as we progressed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Knee Document – status? 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607</Words>
  <Application>Microsoft Office PowerPoint</Application>
  <PresentationFormat>Widescreen</PresentationFormat>
  <Paragraphs>190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21 Review &amp; Sprint 22 Planning</vt:lpstr>
      <vt:lpstr>Attendance</vt:lpstr>
      <vt:lpstr>Agenda</vt:lpstr>
      <vt:lpstr>Objectives  - Value Delivered (Sprint 21)</vt:lpstr>
      <vt:lpstr>Challenges</vt:lpstr>
      <vt:lpstr>Metrics – Velocity</vt:lpstr>
      <vt:lpstr>Metrics – Number of Tasks </vt:lpstr>
      <vt:lpstr>BCDSS v4.0 Release Progress</vt:lpstr>
      <vt:lpstr>Sprint 21 Retrospective</vt:lpstr>
      <vt:lpstr>Program Calendar</vt:lpstr>
      <vt:lpstr>Sprint Forward (Sprint 22)</vt:lpstr>
      <vt:lpstr>Demonstration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416</cp:revision>
  <dcterms:created xsi:type="dcterms:W3CDTF">2016-08-15T18:33:13Z</dcterms:created>
  <dcterms:modified xsi:type="dcterms:W3CDTF">2017-02-24T19:59:04Z</dcterms:modified>
</cp:coreProperties>
</file>