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December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 the dev instance of the claims database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Knee data validations and calculations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Also, identified a data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 discrepancy for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bilateral indicators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page is now populating all the values from the claim processing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 working on the Result page updates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Agree/Disagree functionality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Hyperlinks for more details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18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promote the final </a:t>
            </a: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v2.0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Test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continue Knee data validations and calculations in Test Environment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EAR model processing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alidate Ear calculations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progress on 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page updates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enable the page to save the value of Agree/Disagree values from the Rater/Modeling Agent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hyperlinks, pop-up and other mouse over user requirement on the Result page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Holidays – short week due to Christmas/New Year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December 27,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167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278</cp:revision>
  <dcterms:created xsi:type="dcterms:W3CDTF">2016-02-25T13:58:50Z</dcterms:created>
  <dcterms:modified xsi:type="dcterms:W3CDTF">2016-12-27T16:54:00Z</dcterms:modified>
</cp:coreProperties>
</file>