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December 16,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the dev instance of the claims database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Knee calculations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results are now being populated in the Results page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 working on the Result page updates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include Agree/Disagree functionality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 model processing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17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continuation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Data Validation and Calculation of Knee processing claims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Agree/Disagree functionality to the process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hyperlinks, pop-up and other mouse over user requirement on the Result page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promote the final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v2.0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Test Environment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/ Calculation – for Claim processing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December 16,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139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271</cp:revision>
  <dcterms:created xsi:type="dcterms:W3CDTF">2016-02-25T13:58:50Z</dcterms:created>
  <dcterms:modified xsi:type="dcterms:W3CDTF">2016-12-16T16:42:26Z</dcterms:modified>
</cp:coreProperties>
</file>