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7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panneerg\Downloads\BCDSS%20Release%20v4.0%20-%20User%20Stories%20(JIRA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  <c:pt idx="1">
                  <c:v>55</c:v>
                </c:pt>
                <c:pt idx="2">
                  <c:v>34</c:v>
                </c:pt>
                <c:pt idx="3">
                  <c:v>53</c:v>
                </c:pt>
                <c:pt idx="4">
                  <c:v>40</c:v>
                </c:pt>
                <c:pt idx="5">
                  <c:v>24</c:v>
                </c:pt>
                <c:pt idx="6">
                  <c:v>21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  <c:pt idx="2">
                  <c:v>17</c:v>
                </c:pt>
                <c:pt idx="3">
                  <c:v>40</c:v>
                </c:pt>
                <c:pt idx="4">
                  <c:v>35</c:v>
                </c:pt>
                <c:pt idx="5">
                  <c:v>32</c:v>
                </c:pt>
                <c:pt idx="6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6332288"/>
        <c:axId val="306334720"/>
        <c:axId val="0"/>
      </c:bar3DChart>
      <c:catAx>
        <c:axId val="30633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34720"/>
        <c:crosses val="autoZero"/>
        <c:auto val="1"/>
        <c:lblAlgn val="ctr"/>
        <c:lblOffset val="100"/>
        <c:noMultiLvlLbl val="0"/>
      </c:catAx>
      <c:valAx>
        <c:axId val="30633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322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15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v4.0.xlsx]Sheet5!PivotTable24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Sheet5!$B$5:$B$15</c:f>
              <c:numCache>
                <c:formatCode>General</c:formatCode>
                <c:ptCount val="10"/>
                <c:pt idx="1">
                  <c:v>2</c:v>
                </c:pt>
                <c:pt idx="2">
                  <c:v>40</c:v>
                </c:pt>
                <c:pt idx="3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Sheet5!$C$5:$C$15</c:f>
              <c:numCache>
                <c:formatCode>General</c:formatCode>
                <c:ptCount val="10"/>
                <c:pt idx="0">
                  <c:v>1</c:v>
                </c:pt>
                <c:pt idx="2">
                  <c:v>3</c:v>
                </c:pt>
                <c:pt idx="3">
                  <c:v>2</c:v>
                </c:pt>
                <c:pt idx="8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Sheet5!$A$5:$A$15</c:f>
              <c:strCache>
                <c:ptCount val="10"/>
                <c:pt idx="0">
                  <c:v>Administrator Requirement</c:v>
                </c:pt>
                <c:pt idx="1">
                  <c:v>Analysis Report</c:v>
                </c:pt>
                <c:pt idx="2">
                  <c:v>BCDS System</c:v>
                </c:pt>
                <c:pt idx="3">
                  <c:v>Bulk Processing</c:v>
                </c:pt>
                <c:pt idx="4">
                  <c:v>Exception Handling</c:v>
                </c:pt>
                <c:pt idx="5">
                  <c:v>Manage Model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</c:v>
                </c:pt>
                <c:pt idx="9">
                  <c:v>UI Requirement</c:v>
                </c:pt>
              </c:strCache>
            </c:strRef>
          </c:cat>
          <c:val>
            <c:numRef>
              <c:f>Sheet5!$D$5:$D$15</c:f>
              <c:numCache>
                <c:formatCode>General</c:formatCode>
                <c:ptCount val="10"/>
                <c:pt idx="2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6397864"/>
        <c:axId val="305713352"/>
        <c:axId val="0"/>
      </c:bar3DChart>
      <c:catAx>
        <c:axId val="30639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13352"/>
        <c:crosses val="autoZero"/>
        <c:auto val="1"/>
        <c:lblAlgn val="ctr"/>
        <c:lblOffset val="100"/>
        <c:noMultiLvlLbl val="0"/>
      </c:catAx>
      <c:valAx>
        <c:axId val="30571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978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85D9-0004-4183-9F78-CEB337B9B054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94D11-EC26-432D-872E-63833C233023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94BA77-2851-4835-9652-B3B02FDBE08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49B449-772B-4A7C-8F4A-A28399C09CDD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C277433-39EC-437B-A405-B72C29CAE391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493EB5-C4B6-41D0-9D6D-81C1EBE342F5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E027-E077-4313-825E-5B3E120E66AD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AEA-3D87-42FC-B1ED-843EFEBC12DF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00E8-2860-404E-A1A1-CCEE3A63067A}" type="datetime1">
              <a:rPr lang="en-US" smtClean="0"/>
              <a:t>3/20/2017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E02A-B978-48FD-8EE6-8B1DFC12A58A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7E7-546A-4A9E-8763-5B059041F57D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ED8-4924-4C10-B837-92EA26EF1D78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14B-B8F3-43D7-9735-A7D6AE02DB5D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B5C-4E68-4338-AADA-E00600087441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B3D3-743B-42C7-BFA7-63B2EEB7691C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026-00C0-4D61-B34C-FBB6F6140E94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4063-6CBA-484D-A586-C3A72810CA6E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22 Review &amp; Sprint 23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B1C8C9A-DACE-4CD1-A99B-5DE9FB1F7FD6}" type="datetime4">
              <a:rPr lang="en-US">
                <a:solidFill>
                  <a:schemeClr val="tx1"/>
                </a:solidFill>
              </a:rPr>
              <a:t>March 20, 2017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E59B22-5E5D-4E9A-89FA-9042AA7AC04E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4869" y="377138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(01/09 - 01/20)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897158" y="380494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0870" y="330295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01/20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793" y="479071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829008" y="3635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8976" y="27661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9125968" y="3127346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9056228" y="361563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cs typeface="Calibri" pitchFamily="34" charset="0"/>
              </a:rPr>
              <a:t>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351323" y="2683969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9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2454640" y="313548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 (01/23 - 02/03)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(02/06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02/17)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(02/20 - 03/03)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(03/06 - 03/17)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390961" y="3627766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270027" y="331312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418866" y="33209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Implementation </a:t>
            </a:r>
            <a:r>
              <a:rPr lang="en-US" sz="1600" dirty="0"/>
              <a:t>of Modeling </a:t>
            </a:r>
            <a:r>
              <a:rPr lang="en-US" sz="1600" dirty="0" smtClean="0"/>
              <a:t>Engine Operations</a:t>
            </a:r>
            <a:endParaRPr lang="en-US" sz="1600" dirty="0"/>
          </a:p>
          <a:p>
            <a:pPr lvl="2"/>
            <a:r>
              <a:rPr lang="en-US" sz="1200" dirty="0" err="1"/>
              <a:t>getDDM</a:t>
            </a:r>
            <a:r>
              <a:rPr lang="en-US" sz="1200" dirty="0"/>
              <a:t> Data Operation</a:t>
            </a:r>
          </a:p>
          <a:p>
            <a:pPr lvl="2"/>
            <a:r>
              <a:rPr lang="en-US" sz="1200" dirty="0" err="1"/>
              <a:t>getCurrent</a:t>
            </a:r>
            <a:r>
              <a:rPr lang="en-US" sz="1200" dirty="0"/>
              <a:t> Ratings </a:t>
            </a:r>
            <a:r>
              <a:rPr lang="en-US" sz="1200" dirty="0" smtClean="0"/>
              <a:t>Operation</a:t>
            </a:r>
            <a:endParaRPr lang="en-US" sz="1600" dirty="0" smtClean="0"/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enhance Knee calculations on the bilateral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/>
              <a:t>Continue to make progress for BCDSS v4.0</a:t>
            </a:r>
          </a:p>
          <a:p>
            <a:pPr lvl="1"/>
            <a:r>
              <a:rPr lang="en-US" sz="1600" dirty="0" smtClean="0"/>
              <a:t>Bulk </a:t>
            </a:r>
            <a:r>
              <a:rPr lang="en-US" sz="1600" dirty="0"/>
              <a:t>processing functionality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4E01AA-3E01-426A-8244-741724EECE3D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7675C4-B013-4062-B3EB-604060E11CAA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BC78885-8319-45A7-95AD-CFE12041FF29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B89926A-1BFB-42A3-8244-C000F79E13C9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3973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  <a:latin typeface="+mn-lt"/>
                        </a:rPr>
                        <a:t>Montrica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Hoover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Kellen Ecker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PWC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B4B43B-ADFA-434D-B6E9-C39FC08D427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22)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E354-370E-4C4B-BF04-BBDFE4D4BC9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14788"/>
              </p:ext>
            </p:extLst>
          </p:nvPr>
        </p:nvGraphicFramePr>
        <p:xfrm>
          <a:off x="838200" y="1557866"/>
          <a:ext cx="10515600" cy="506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BCDSS v4.0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End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End  -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handling,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validations and calculations for all the scenarios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enhance Knee calculations on the bilateral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Modeling Engine Operations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getDDM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 Operation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Working with Operations to enable the accessibility of  BCDSS URL from VA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End to End - Exception handling for Claim processing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Scenario 1 – Happy Path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Scenario 2 – No Pattern match found – after claim processing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Scenario 3 – No decision records; Claim count with no corresponding diagnostics code in decision table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Scenario 4 – All other system exceptions based on the numerical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Identified the Error Code &amp; Description for all the valid exceptions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Updated and delivered Collaborative Development Package, SDD and CPMP for the month of February 2017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Resolved 2 UI/UX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Deployed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Sprint </a:t>
                      </a:r>
                      <a:r>
                        <a:rPr lang="en-US" sz="1200" baseline="0" dirty="0" smtClean="0"/>
                        <a:t>22 </a:t>
                      </a:r>
                      <a:r>
                        <a:rPr lang="en-US" sz="1200" dirty="0" smtClean="0"/>
                        <a:t>code updates to Development environment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Accessibility </a:t>
            </a:r>
            <a:r>
              <a:rPr lang="en-US" dirty="0"/>
              <a:t>of  BCDSS URL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165DDF7-EAB5-4155-87C5-0169F3661790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E0980D9-7F35-463E-9C83-B8518E9053FE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521985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B6AFC1A-FA08-475C-9D87-281147C40719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22 Review &amp; Sprint 23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74370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v4.0 Release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EBCB-0520-4350-9EF7-34C7486632DB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147373"/>
              </p:ext>
            </p:extLst>
          </p:nvPr>
        </p:nvGraphicFramePr>
        <p:xfrm>
          <a:off x="633743" y="1466661"/>
          <a:ext cx="10640839" cy="497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8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22 Retrospective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988-5D56-4533-B485-3286CB5715B6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22 Review &amp; Sprint 23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593</Words>
  <Application>Microsoft Office PowerPoint</Application>
  <PresentationFormat>Widescreen</PresentationFormat>
  <Paragraphs>180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22 Review &amp; Sprint 23 Planning</vt:lpstr>
      <vt:lpstr>Attendance</vt:lpstr>
      <vt:lpstr>Agenda</vt:lpstr>
      <vt:lpstr>Objectives  - Value Delivered (Sprint 22)</vt:lpstr>
      <vt:lpstr>Challenges</vt:lpstr>
      <vt:lpstr>Metrics – Velocity</vt:lpstr>
      <vt:lpstr>Metrics – Number of Tasks </vt:lpstr>
      <vt:lpstr>BCDSS v4.0 Release Progress</vt:lpstr>
      <vt:lpstr>Sprint 22 Retrospective</vt:lpstr>
      <vt:lpstr>Program Calendar</vt:lpstr>
      <vt:lpstr>Sprint Forward (Sprint 23)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437</cp:revision>
  <dcterms:created xsi:type="dcterms:W3CDTF">2016-08-15T18:33:13Z</dcterms:created>
  <dcterms:modified xsi:type="dcterms:W3CDTF">2017-03-20T19:19:41Z</dcterms:modified>
</cp:coreProperties>
</file>