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E781-64C2-4D0F-9106-BA9FE6418631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E286-D3DE-4C7D-BF8D-B494A23B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375C6-544A-4836-8F37-DD2EE86BD90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72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1DC1-16D4-4A27-8664-310AC837C0E3}" type="datetime4">
              <a:rPr lang="en-US" smtClean="0"/>
              <a:t>November 28,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2950-EDC2-4ACC-9D22-CF6AB0BBDE73}" type="datetime4">
              <a:rPr lang="en-US" smtClean="0"/>
              <a:t>November 28,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3307-9418-45AA-9EA1-09FC71081460}" type="datetime4">
              <a:rPr lang="en-US" smtClean="0"/>
              <a:t>November 28,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3200" normalizeH="0" baseline="0">
                <a:ln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6541-438B-4B99-BA19-E8A9C32AC6A3}" type="datetime4">
              <a:rPr lang="en-US" smtClean="0"/>
              <a:t>November 28,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236" y="152402"/>
            <a:ext cx="2633528" cy="5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7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10BD-78AA-4BAB-BB7C-FB38B55330BD}" type="datetime4">
              <a:rPr lang="en-US" smtClean="0"/>
              <a:t>November 28,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41F2-744D-48FE-9E7E-DA95A65D3E23}" type="datetime4">
              <a:rPr lang="en-US" smtClean="0"/>
              <a:t>November 28,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EFCD-0503-4569-B077-CE295756677D}" type="datetime4">
              <a:rPr lang="en-US" smtClean="0"/>
              <a:t>November 28,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301A-D439-4B13-B273-36876A6C24A4}" type="datetime4">
              <a:rPr lang="en-US" smtClean="0"/>
              <a:t>November 28,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500B-4F8A-4E65-B153-368A86D08370}" type="datetime4">
              <a:rPr lang="en-US" smtClean="0"/>
              <a:t>November 28,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C665-5FEF-4E04-9415-D5C67882336F}" type="datetime4">
              <a:rPr lang="en-US" smtClean="0"/>
              <a:t>November 28,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9786-A1D5-4B83-9151-BDC287664ACC}" type="datetime4">
              <a:rPr lang="en-US" smtClean="0"/>
              <a:t>November 28,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908D7-5831-4549-876C-27B98D4C2B58}" type="datetime4">
              <a:rPr lang="en-US" smtClean="0"/>
              <a:t>November 28,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875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z="1800" ker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sz="1800" kern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0312" y="1656080"/>
            <a:ext cx="11804904" cy="470027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Clr>
                <a:srgbClr val="154F82"/>
              </a:buClr>
              <a:buNone/>
            </a:pPr>
            <a:endParaRPr lang="en-US" sz="3600" b="1" dirty="0">
              <a:ln w="12700">
                <a:noFill/>
              </a:ln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0787" y="694944"/>
            <a:ext cx="3731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cs typeface="Times New Roman" panose="02020603050405020304" pitchFamily="18" charset="0"/>
              </a:rPr>
              <a:t>BCDSS Weekly Status Report</a:t>
            </a:r>
          </a:p>
          <a:p>
            <a:pPr algn="r"/>
            <a:r>
              <a:rPr lang="en-US" sz="1200" dirty="0" smtClean="0">
                <a:cs typeface="Times New Roman" panose="02020603050405020304" pitchFamily="18" charset="0"/>
              </a:rPr>
              <a:t>PM: Erik Rothwell</a:t>
            </a:r>
            <a:endParaRPr lang="en-US" sz="1200" dirty="0"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736" y="1644335"/>
            <a:ext cx="5916168" cy="2284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ACCOMPLISHMENTS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Conducted  Scrum Meetings, Peer Code 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Review, Sprint Review &amp; Planning Meeting.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Made progress on the Implementation of Modeling engine web service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Completed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Integration between the BCDSS web-application &amp; Modeling engine web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Successfully deployed BCDSS v2.0 in FTL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Dashboard Updates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processing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736" y="3941064"/>
            <a:ext cx="5907024" cy="241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Sprint 16 – Next BCDSS Release v3.0 in January-2017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 to make progress on the Implementation of Modeling engine web service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implement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EAR model processing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implement Agree/Disagree functionality to the process flow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implement Rater/Modeling Agent - Reports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 - Release Deployment of BCDSS </a:t>
            </a:r>
            <a:r>
              <a:rPr lang="en-US" sz="1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v2.0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9904" y="1644335"/>
            <a:ext cx="5925312" cy="229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ISSUES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3038" lvl="1" indent="-173038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9904" y="3952808"/>
            <a:ext cx="5916168" cy="240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RISKS / Technical Issues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 found some issues with bad data mapping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the issue by filtering the valid claims (Knee and Ear) </a:t>
            </a:r>
          </a:p>
          <a:p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9111-685B-474A-B74D-72D76D91EC30}" type="datetime4">
              <a:rPr lang="en-US" smtClean="0"/>
              <a:t>November 28,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7336</TotalTime>
  <Words>137</Words>
  <Application>Microsoft Office PowerPoint</Application>
  <PresentationFormat>Widescreen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Garcia DeJesus</dc:creator>
  <cp:lastModifiedBy>Darrell Dorman</cp:lastModifiedBy>
  <cp:revision>260</cp:revision>
  <dcterms:created xsi:type="dcterms:W3CDTF">2016-02-25T13:58:50Z</dcterms:created>
  <dcterms:modified xsi:type="dcterms:W3CDTF">2016-11-28T15:35:47Z</dcterms:modified>
</cp:coreProperties>
</file>