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7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March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Identified the Error Code &amp; Description for all the valid exceptions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1001 -- No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patterns found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veteran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 / claim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1002 -- Did not find previous rating decisions for the selected veteran  ID / claim id 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1003 -- The service is currently unavailable. Please try after some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Started on the implementation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getDDM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Sprint 23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make progress for BCDSS v4.0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Bulk processing 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Modeling Engine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getCurrent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Ratings Operation</a:t>
            </a:r>
          </a:p>
          <a:p>
            <a:pPr lvl="1"/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Accessibility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 Test URL from VA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March 17,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9617</TotalTime>
  <Words>124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323</cp:revision>
  <dcterms:created xsi:type="dcterms:W3CDTF">2016-02-25T13:58:50Z</dcterms:created>
  <dcterms:modified xsi:type="dcterms:W3CDTF">2017-03-17T14:30:31Z</dcterms:modified>
</cp:coreProperties>
</file>