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7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BCDSS URL now accessible from outside FTL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Modeling Engine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getDDM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Operation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Ratings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Knee Model Decomposition Analysis Document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together the slides for BCDSS Modeling Outcomes / Wrap up meeting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24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make progress for BCDSS v4.0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Bulk processing backend 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None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March 17,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9761</TotalTime>
  <Words>85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328</cp:revision>
  <dcterms:created xsi:type="dcterms:W3CDTF">2016-02-25T13:58:50Z</dcterms:created>
  <dcterms:modified xsi:type="dcterms:W3CDTF">2017-03-17T14:23:06Z</dcterms:modified>
</cp:coreProperties>
</file>