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Velocity Chart – based on Story points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'BCDSS-Sprint Charts'!$A$2:$A$10</c:f>
              <c:strCache>
                <c:ptCount val="9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  <c:pt idx="6">
                  <c:v>BCDSS Sprint 6</c:v>
                </c:pt>
                <c:pt idx="7">
                  <c:v>BCDSS Sprint 7</c:v>
                </c:pt>
                <c:pt idx="8">
                  <c:v>BCDSS Sprint 8</c:v>
                </c:pt>
              </c:strCache>
            </c:strRef>
          </c:cat>
          <c:val>
            <c:numRef>
              <c:f>'BCDSS-Sprint Charts'!$B$2:$B$10</c:f>
              <c:numCache>
                <c:formatCode>General</c:formatCode>
                <c:ptCount val="9"/>
                <c:pt idx="0">
                  <c:v>20</c:v>
                </c:pt>
                <c:pt idx="1">
                  <c:v>32</c:v>
                </c:pt>
                <c:pt idx="2">
                  <c:v>18</c:v>
                </c:pt>
                <c:pt idx="3">
                  <c:v>19</c:v>
                </c:pt>
                <c:pt idx="4">
                  <c:v>25</c:v>
                </c:pt>
                <c:pt idx="5">
                  <c:v>18</c:v>
                </c:pt>
                <c:pt idx="6">
                  <c:v>19</c:v>
                </c:pt>
                <c:pt idx="7">
                  <c:v>21</c:v>
                </c:pt>
                <c:pt idx="8">
                  <c:v>25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'BCDSS-Sprint Charts'!$A$2:$A$10</c:f>
              <c:strCache>
                <c:ptCount val="9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  <c:pt idx="6">
                  <c:v>BCDSS Sprint 6</c:v>
                </c:pt>
                <c:pt idx="7">
                  <c:v>BCDSS Sprint 7</c:v>
                </c:pt>
                <c:pt idx="8">
                  <c:v>BCDSS Sprint 8</c:v>
                </c:pt>
              </c:strCache>
            </c:strRef>
          </c:cat>
          <c:val>
            <c:numRef>
              <c:f>'BCDSS-Sprint Charts'!$C$2:$C$10</c:f>
              <c:numCache>
                <c:formatCode>General</c:formatCode>
                <c:ptCount val="9"/>
                <c:pt idx="0">
                  <c:v>12</c:v>
                </c:pt>
                <c:pt idx="1">
                  <c:v>14</c:v>
                </c:pt>
                <c:pt idx="2">
                  <c:v>19</c:v>
                </c:pt>
                <c:pt idx="3">
                  <c:v>12</c:v>
                </c:pt>
                <c:pt idx="4">
                  <c:v>16</c:v>
                </c:pt>
                <c:pt idx="5">
                  <c:v>18</c:v>
                </c:pt>
                <c:pt idx="6">
                  <c:v>12</c:v>
                </c:pt>
                <c:pt idx="7">
                  <c:v>17</c:v>
                </c:pt>
                <c:pt idx="8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8856392"/>
        <c:axId val="298860872"/>
        <c:axId val="0"/>
      </c:bar3DChart>
      <c:catAx>
        <c:axId val="298856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860872"/>
        <c:crosses val="autoZero"/>
        <c:auto val="1"/>
        <c:lblAlgn val="ctr"/>
        <c:lblOffset val="100"/>
        <c:noMultiLvlLbl val="0"/>
      </c:catAx>
      <c:valAx>
        <c:axId val="29886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8563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Number of TASKS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6</c:v>
                </c:pt>
                <c:pt idx="2">
                  <c:v>47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1D51-D5EB-413D-A387-34CEE58B1166}" type="datetime1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3743-97CA-4859-81F1-885D82E03B72}" type="datetime1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B140E3-1F45-47FE-B4C7-962EFBDBE78B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E27-7F72-4C62-9957-0DA9ACBD377B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DDF-C593-4037-97FE-7DD043E5B561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1F0-13D6-4A1B-8A2C-505D67838497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C3BF-9B14-4E17-BEB0-5113609D4E39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B47-CA4B-4A1E-987D-A6A633F8EE8B}" type="datetime1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D26B-F277-434B-9437-D265A3BB3548}" type="datetime1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C700-2B76-48B0-A1D1-8FCD5EE3FC2F}" type="datetime1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D29B-2E3C-4135-BD85-6AF0E6E187D7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E7CA-0BAC-427F-ADB3-5DA3FBA0D6A3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21EFD-5742-4EEA-94D0-7B979D957AFE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Sprint 8 Review &amp; Sprint 9 Planning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 22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B47-CA4B-4A1E-987D-A6A633F8EE8B}" type="datetime1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06791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(7/11 - 7/22)</a:t>
              </a: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1207819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46454" y="331857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7/22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09052" y="3634571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8562" y="334361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8/19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5967" y="47755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8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6282077" y="378697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333998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7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54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6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139669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9783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8/5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3999767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63546" y="274224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3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2497932" y="315452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2428192" y="364281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39852" y="3832340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666324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240785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9282" y="476017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8739349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068334" y="365762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656177" y="3371208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9/16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11292" y="479414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10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141359" y="3810021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6495022" y="2748306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4</a:t>
            </a: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7232693" y="314362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7172834" y="362999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7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(7/25 - 8/5)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8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(8/8 - 8/19)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(8/22 - 9/2)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784494" y="3840295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8/26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(9/5 - 9/16)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Modeling Engine – Analysis and Design</a:t>
            </a:r>
          </a:p>
          <a:p>
            <a:r>
              <a:rPr lang="en-US" dirty="0" smtClean="0"/>
              <a:t>Admin – Dashboard : Updates</a:t>
            </a:r>
          </a:p>
          <a:p>
            <a:r>
              <a:rPr lang="en-US" dirty="0" smtClean="0"/>
              <a:t>Fix any UI/UX related defects in Rater and Modeling Agent - Dashboards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8CA0-7217-411F-B6C1-32444D670DF4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990"/>
              </p:ext>
            </p:extLst>
          </p:nvPr>
        </p:nvGraphicFramePr>
        <p:xfrm>
          <a:off x="1821751" y="1909419"/>
          <a:ext cx="8663977" cy="3699873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r>
                        <a:rPr lang="en-US" sz="1050" b="0" i="0" u="none" strike="noStrike" kern="1200" baseline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Wear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03869"/>
              </p:ext>
            </p:extLst>
          </p:nvPr>
        </p:nvGraphicFramePr>
        <p:xfrm>
          <a:off x="1821750" y="5596467"/>
          <a:ext cx="8663977" cy="241114"/>
        </p:xfrm>
        <a:graphic>
          <a:graphicData uri="http://schemas.openxmlformats.org/drawingml/2006/table">
            <a:tbl>
              <a:tblPr/>
              <a:tblGrid>
                <a:gridCol w="2573727"/>
                <a:gridCol w="4564901"/>
                <a:gridCol w="1525349"/>
              </a:tblGrid>
              <a:tr h="24111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Forward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72199" y="1627187"/>
            <a:ext cx="51816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Value Delivered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27187"/>
            <a:ext cx="51816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Objectives</a:t>
            </a:r>
            <a:r>
              <a:rPr lang="en-US" sz="1400" b="1" dirty="0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sz="half" idx="1"/>
          </p:nvPr>
        </p:nvSpPr>
        <p:spPr>
          <a:xfrm>
            <a:off x="838200" y="2246312"/>
            <a:ext cx="5181600" cy="39306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Refactor entity classes</a:t>
            </a:r>
          </a:p>
          <a:p>
            <a:r>
              <a:rPr lang="en-US" sz="2000" dirty="0"/>
              <a:t>Create repository for the entity</a:t>
            </a:r>
          </a:p>
          <a:p>
            <a:r>
              <a:rPr lang="en-US" sz="2000" dirty="0"/>
              <a:t>Create a data service for the repository</a:t>
            </a:r>
          </a:p>
          <a:p>
            <a:r>
              <a:rPr lang="en-US" sz="2000" dirty="0"/>
              <a:t>Create a REST based web service </a:t>
            </a:r>
          </a:p>
          <a:p>
            <a:r>
              <a:rPr lang="en-US" sz="2000" dirty="0"/>
              <a:t>Call the REST web service and retrieve the data to display it in the front end</a:t>
            </a:r>
          </a:p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sz="half" idx="2"/>
          </p:nvPr>
        </p:nvSpPr>
        <p:spPr>
          <a:xfrm>
            <a:off x="6172199" y="2246311"/>
            <a:ext cx="5181600" cy="393065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Requirements Updates</a:t>
            </a:r>
          </a:p>
          <a:p>
            <a:r>
              <a:rPr lang="en-US" sz="1400" dirty="0"/>
              <a:t>Worked with </a:t>
            </a:r>
            <a:r>
              <a:rPr lang="en-US" sz="1400" dirty="0" smtClean="0"/>
              <a:t>customer on </a:t>
            </a:r>
            <a:r>
              <a:rPr lang="en-US" sz="1400" dirty="0"/>
              <a:t>the </a:t>
            </a:r>
            <a:r>
              <a:rPr lang="en-US" sz="1400" dirty="0" smtClean="0"/>
              <a:t>standardization of the User </a:t>
            </a:r>
            <a:r>
              <a:rPr lang="en-US" sz="1400" dirty="0"/>
              <a:t>naming </a:t>
            </a:r>
            <a:r>
              <a:rPr lang="en-US" sz="1400" dirty="0" smtClean="0"/>
              <a:t>for login </a:t>
            </a:r>
            <a:r>
              <a:rPr lang="en-US" sz="1400" dirty="0"/>
              <a:t>for the Rater, Modeling Agent, and Admin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400" b="1" dirty="0" smtClean="0"/>
              <a:t>Development Updates</a:t>
            </a:r>
          </a:p>
          <a:p>
            <a:r>
              <a:rPr lang="en-US" sz="1400" dirty="0" smtClean="0"/>
              <a:t>Completed Claim data retrieval successfully for Rater and Modeling Agent Dashboards</a:t>
            </a:r>
          </a:p>
          <a:p>
            <a:pPr marL="0" indent="0">
              <a:buNone/>
            </a:pPr>
            <a:r>
              <a:rPr lang="en-US" sz="1400" b="1" dirty="0" smtClean="0"/>
              <a:t>FTL Deployment</a:t>
            </a:r>
          </a:p>
          <a:p>
            <a:r>
              <a:rPr lang="en-US" sz="1400" dirty="0" smtClean="0"/>
              <a:t>Deployed code successfully on the Dev and Test environments</a:t>
            </a:r>
          </a:p>
          <a:p>
            <a:pPr marL="0" indent="0">
              <a:buNone/>
            </a:pPr>
            <a:r>
              <a:rPr lang="en-US" sz="1400" b="1" dirty="0" smtClean="0"/>
              <a:t>Documentation</a:t>
            </a:r>
          </a:p>
          <a:p>
            <a:r>
              <a:rPr lang="en-US" sz="1400" dirty="0" smtClean="0"/>
              <a:t>Worked on the deliverables for August – collaborative Development Package</a:t>
            </a:r>
            <a:endParaRPr lang="en-US" sz="1400" b="1" dirty="0"/>
          </a:p>
          <a:p>
            <a:pPr marL="0" indent="0">
              <a:buNone/>
            </a:pPr>
            <a:endParaRPr lang="en-US" sz="1400" dirty="0" smtClean="0"/>
          </a:p>
          <a:p>
            <a:pPr marL="171450" lvl="0" indent="-171450"/>
            <a:endParaRPr lang="en-US" sz="1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Issue with Data base Backup and FTL Hard drive space</a:t>
            </a:r>
          </a:p>
          <a:p>
            <a:r>
              <a:rPr lang="en-US" dirty="0" smtClean="0"/>
              <a:t>Access to database in FTL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C3BF-9B14-4E17-BEB0-5113609D4E39}" type="datetime1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970140"/>
              </p:ext>
            </p:extLst>
          </p:nvPr>
        </p:nvGraphicFramePr>
        <p:xfrm>
          <a:off x="304800" y="1560576"/>
          <a:ext cx="11606784" cy="459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5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461086"/>
              </p:ext>
            </p:extLst>
          </p:nvPr>
        </p:nvGraphicFramePr>
        <p:xfrm>
          <a:off x="1357122" y="1618488"/>
          <a:ext cx="9477756" cy="473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7 </a:t>
            </a:r>
            <a:r>
              <a:rPr lang="en-US" dirty="0"/>
              <a:t>Retrospective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Successful </a:t>
            </a:r>
            <a:r>
              <a:rPr lang="en-US" sz="2000" dirty="0"/>
              <a:t>FTL deployment process</a:t>
            </a:r>
          </a:p>
          <a:p>
            <a:r>
              <a:rPr lang="en-US" sz="2000" dirty="0"/>
              <a:t>JIRA tasks are more granular and reflects the amount of work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Collaborative </a:t>
            </a:r>
            <a:r>
              <a:rPr lang="en-US" sz="2000" dirty="0"/>
              <a:t>Development Package – deliverable documents needs more through reviews prior to submission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8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504D-30A2-4A80-A45E-56D1F1EF51A3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8 Review &amp; Sprint 9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Successful Dev and Test Deployments</a:t>
            </a:r>
          </a:p>
          <a:p>
            <a:r>
              <a:rPr lang="en-US" sz="2000" dirty="0" smtClean="0"/>
              <a:t>Successful completion of BCDSS Release v1.0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Team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198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579</Words>
  <Application>Microsoft Office PowerPoint</Application>
  <PresentationFormat>Widescreen</PresentationFormat>
  <Paragraphs>182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8 Review &amp; Sprint 9 Planning</vt:lpstr>
      <vt:lpstr>Attendance</vt:lpstr>
      <vt:lpstr>Agenda</vt:lpstr>
      <vt:lpstr>Objectives  - Value Delivered (Sprint 8)</vt:lpstr>
      <vt:lpstr>Challenges</vt:lpstr>
      <vt:lpstr>Metrics – Velocity</vt:lpstr>
      <vt:lpstr>Metrics – Number of Tasks </vt:lpstr>
      <vt:lpstr>Sprint 7 Retrospective</vt:lpstr>
      <vt:lpstr>Sprint 8 Retrospective</vt:lpstr>
      <vt:lpstr>Program Calendar</vt:lpstr>
      <vt:lpstr>Sprint Forward (Sprint 9)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49</cp:revision>
  <dcterms:created xsi:type="dcterms:W3CDTF">2016-08-15T18:33:13Z</dcterms:created>
  <dcterms:modified xsi:type="dcterms:W3CDTF">2016-08-23T14:17:20Z</dcterms:modified>
</cp:coreProperties>
</file>