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DC1-16D4-4A27-8664-310AC837C0E3}" type="datetime4">
              <a:rPr lang="en-US" smtClean="0"/>
              <a:t>November 18,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2950-EDC2-4ACC-9D22-CF6AB0BBDE73}" type="datetime4">
              <a:rPr lang="en-US" smtClean="0"/>
              <a:t>November 18,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307-9418-45AA-9EA1-09FC71081460}" type="datetime4">
              <a:rPr lang="en-US" smtClean="0"/>
              <a:t>November 18,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6541-438B-4B99-BA19-E8A9C32AC6A3}" type="datetime4">
              <a:rPr lang="en-US" smtClean="0"/>
              <a:t>November 18,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10BD-78AA-4BAB-BB7C-FB38B55330BD}" type="datetime4">
              <a:rPr lang="en-US" smtClean="0"/>
              <a:t>November 18,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41F2-744D-48FE-9E7E-DA95A65D3E23}" type="datetime4">
              <a:rPr lang="en-US" smtClean="0"/>
              <a:t>November 18,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FCD-0503-4569-B077-CE295756677D}" type="datetime4">
              <a:rPr lang="en-US" smtClean="0"/>
              <a:t>November 18,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301A-D439-4B13-B273-36876A6C24A4}" type="datetime4">
              <a:rPr lang="en-US" smtClean="0"/>
              <a:t>November 18,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500B-4F8A-4E65-B153-368A86D08370}" type="datetime4">
              <a:rPr lang="en-US" smtClean="0"/>
              <a:t>November 18,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C665-5FEF-4E04-9415-D5C67882336F}" type="datetime4">
              <a:rPr lang="en-US" smtClean="0"/>
              <a:t>November 18,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9786-A1D5-4B83-9151-BDC287664ACC}" type="datetime4">
              <a:rPr lang="en-US" smtClean="0"/>
              <a:t>November 18,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08D7-5831-4549-876C-27B98D4C2B58}" type="datetime4">
              <a:rPr lang="en-US" smtClean="0"/>
              <a:t>November 18,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0787" y="694944"/>
            <a:ext cx="373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 smtClean="0">
                <a:cs typeface="Times New Roman" panose="02020603050405020304" pitchFamily="18" charset="0"/>
              </a:rPr>
              <a:t>PM: Erik Rothwell</a:t>
            </a:r>
            <a:endParaRPr lang="en-US" sz="1200" dirty="0"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228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 Scrum Meetings, Peer Code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Review, Sprint Review &amp; Planning Meeting.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Made progress on the Implementation of Modeling engine web service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EAR model processing functionality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omplete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Integration between the BCDSS web-application &amp; Modeling engine web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 Updates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processing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07024" cy="241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 15 continuation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to make progress on the Implementation of Modeling engine web service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Current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Ratings Operation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implement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EAR model processing functionality.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complete the Integration between the BCDSS web-application &amp; Modeling engine web service 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Processing Results 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Deployment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Web application and web services – in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FTL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Release </a:t>
            </a:r>
            <a:r>
              <a:rPr lang="en-US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BCDSS v2.0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038" lvl="1" indent="-173038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 / Technical Issues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111-685B-474A-B74D-72D76D91EC30}" type="datetime4">
              <a:rPr lang="en-US" smtClean="0"/>
              <a:t>November 18,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7268</TotalTime>
  <Words>125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Darrell Dorman</cp:lastModifiedBy>
  <cp:revision>256</cp:revision>
  <dcterms:created xsi:type="dcterms:W3CDTF">2016-02-25T13:58:50Z</dcterms:created>
  <dcterms:modified xsi:type="dcterms:W3CDTF">2016-11-18T15:30:05Z</dcterms:modified>
</cp:coreProperties>
</file>