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719" r:id="rId6"/>
    <p:sldId id="724" r:id="rId7"/>
    <p:sldId id="720" r:id="rId8"/>
    <p:sldId id="732" r:id="rId9"/>
    <p:sldId id="722" r:id="rId10"/>
    <p:sldId id="72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 autoAdjust="0"/>
    <p:restoredTop sz="95585" autoAdjust="0"/>
  </p:normalViewPr>
  <p:slideViewPr>
    <p:cSldViewPr snapToGrid="0" snapToObjects="1">
      <p:cViewPr varScale="1">
        <p:scale>
          <a:sx n="65" d="100"/>
          <a:sy n="65" d="100"/>
        </p:scale>
        <p:origin x="1506" y="60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7/1/2016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July 1st, 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Attendance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42462"/>
              </p:ext>
            </p:extLst>
          </p:nvPr>
        </p:nvGraphicFramePr>
        <p:xfrm>
          <a:off x="238484" y="1227476"/>
          <a:ext cx="8663977" cy="3679951"/>
        </p:xfrm>
        <a:graphic>
          <a:graphicData uri="http://schemas.openxmlformats.org/drawingml/2006/table">
            <a:tbl>
              <a:tblPr/>
              <a:tblGrid>
                <a:gridCol w="2573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SMEX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A. Forney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5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30" y="1397099"/>
            <a:ext cx="840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</a:rPr>
              <a:t>Results Page requirements - CJ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+mn-lt"/>
              </a:rPr>
              <a:t>Questions</a:t>
            </a: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3522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/>
              <a:t>Action Items from 05/20/2016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of Contention – should be addressed in a different way</a:t>
            </a:r>
          </a:p>
          <a:p>
            <a:endParaRPr lang="en-US" sz="1600" b="1" dirty="0"/>
          </a:p>
          <a:p>
            <a:r>
              <a:rPr lang="en-US" sz="1600" b="1" dirty="0"/>
              <a:t>Action Items from 06/02/2016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Items from 06/10/2016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 there ever be more than one Authorized Version in the system?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No, there won't be a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Authorize/De-Authorize should be a radio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Much better way of displaying the buttons, also - the whole process of Authorize/De-Authorize - should be more restricted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Yes, it will be a restricted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 many will be given that role to manage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Patterns - Activate / Deactivate should be check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Action Items from 07/01/2016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Setup a meeting for next week to continue discussing the “Approved button” and other processes of the Results screen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073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8" y="2579147"/>
            <a:ext cx="91355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Enjoy your weekend!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Props1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69B488-D971-481D-8D8F-E36362E460B9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b728bc40-9ebe-4226-96b8-7eafc62ec4c6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35644</TotalTime>
  <Words>290</Words>
  <Application>Microsoft Office PowerPoint</Application>
  <PresentationFormat>On-screen Show (4:3)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Symbol</vt:lpstr>
      <vt:lpstr>Office Theme</vt:lpstr>
      <vt:lpstr>BCDSS – SME Meeting</vt:lpstr>
      <vt:lpstr>BCDSS – SME Meeting Attendance</vt:lpstr>
      <vt:lpstr>BCDSS – SME Meeting Agenda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Rebecca Garcia DeJesus</cp:lastModifiedBy>
  <cp:revision>3598</cp:revision>
  <cp:lastPrinted>2011-11-01T18:32:37Z</cp:lastPrinted>
  <dcterms:created xsi:type="dcterms:W3CDTF">2015-07-14T15:57:28Z</dcterms:created>
  <dcterms:modified xsi:type="dcterms:W3CDTF">2016-07-01T15:02:43Z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